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9" r:id="rId3"/>
    <p:sldId id="270" r:id="rId4"/>
    <p:sldId id="261" r:id="rId5"/>
    <p:sldId id="268" r:id="rId6"/>
    <p:sldId id="272" r:id="rId7"/>
    <p:sldId id="271" r:id="rId8"/>
    <p:sldId id="266" r:id="rId9"/>
    <p:sldId id="260" r:id="rId10"/>
    <p:sldId id="263" r:id="rId11"/>
    <p:sldId id="264" r:id="rId12"/>
    <p:sldId id="276" r:id="rId13"/>
    <p:sldId id="273" r:id="rId14"/>
    <p:sldId id="274" r:id="rId15"/>
    <p:sldId id="275" r:id="rId16"/>
    <p:sldId id="265" r:id="rId17"/>
    <p:sldId id="262"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19A86-98FC-4513-A05A-116FE98B238C}" v="31" dt="2025-08-27T19:17:20.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9" d="100"/>
          <a:sy n="69" d="100"/>
        </p:scale>
        <p:origin x="4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Austin D" userId="8fbb913b-8c28-4ae5-aa26-95b5e2664722" providerId="ADAL" clId="{18C19A86-98FC-4513-A05A-116FE98B238C}"/>
    <pc:docChg chg="undo custSel addSld delSld modSld sldOrd">
      <pc:chgData name="Parker, Austin D" userId="8fbb913b-8c28-4ae5-aa26-95b5e2664722" providerId="ADAL" clId="{18C19A86-98FC-4513-A05A-116FE98B238C}" dt="2025-08-28T18:24:48.935" v="2386" actId="20577"/>
      <pc:docMkLst>
        <pc:docMk/>
      </pc:docMkLst>
      <pc:sldChg chg="del">
        <pc:chgData name="Parker, Austin D" userId="8fbb913b-8c28-4ae5-aa26-95b5e2664722" providerId="ADAL" clId="{18C19A86-98FC-4513-A05A-116FE98B238C}" dt="2025-08-18T21:06:13.238" v="0" actId="2696"/>
        <pc:sldMkLst>
          <pc:docMk/>
          <pc:sldMk cId="614029261" sldId="256"/>
        </pc:sldMkLst>
      </pc:sldChg>
      <pc:sldChg chg="addSp delSp modSp mod">
        <pc:chgData name="Parker, Austin D" userId="8fbb913b-8c28-4ae5-aa26-95b5e2664722" providerId="ADAL" clId="{18C19A86-98FC-4513-A05A-116FE98B238C}" dt="2025-08-18T22:34:56.598" v="461" actId="1076"/>
        <pc:sldMkLst>
          <pc:docMk/>
          <pc:sldMk cId="0" sldId="257"/>
        </pc:sldMkLst>
        <pc:spChg chg="mod">
          <ac:chgData name="Parker, Austin D" userId="8fbb913b-8c28-4ae5-aa26-95b5e2664722" providerId="ADAL" clId="{18C19A86-98FC-4513-A05A-116FE98B238C}" dt="2025-08-18T21:13:24.527" v="58" actId="1076"/>
          <ac:spMkLst>
            <pc:docMk/>
            <pc:sldMk cId="0" sldId="257"/>
            <ac:spMk id="3" creationId="{B193ACB7-02BA-12EA-1BC8-9DF9247AF051}"/>
          </ac:spMkLst>
        </pc:spChg>
        <pc:spChg chg="add mod">
          <ac:chgData name="Parker, Austin D" userId="8fbb913b-8c28-4ae5-aa26-95b5e2664722" providerId="ADAL" clId="{18C19A86-98FC-4513-A05A-116FE98B238C}" dt="2025-08-18T22:34:56.598" v="461" actId="1076"/>
          <ac:spMkLst>
            <pc:docMk/>
            <pc:sldMk cId="0" sldId="257"/>
            <ac:spMk id="4" creationId="{A9DBC11E-EE04-8A91-45EA-A46C5162D7F9}"/>
          </ac:spMkLst>
        </pc:spChg>
        <pc:picChg chg="mod">
          <ac:chgData name="Parker, Austin D" userId="8fbb913b-8c28-4ae5-aa26-95b5e2664722" providerId="ADAL" clId="{18C19A86-98FC-4513-A05A-116FE98B238C}" dt="2025-08-18T22:34:44.583" v="459" actId="1076"/>
          <ac:picMkLst>
            <pc:docMk/>
            <pc:sldMk cId="0" sldId="257"/>
            <ac:picMk id="2" creationId="{D6D18EEE-D3E8-1E7B-D4FA-E3875EE19C3A}"/>
          </ac:picMkLst>
        </pc:picChg>
        <pc:picChg chg="mod">
          <ac:chgData name="Parker, Austin D" userId="8fbb913b-8c28-4ae5-aa26-95b5e2664722" providerId="ADAL" clId="{18C19A86-98FC-4513-A05A-116FE98B238C}" dt="2025-08-18T21:06:54.128" v="6" actId="14100"/>
          <ac:picMkLst>
            <pc:docMk/>
            <pc:sldMk cId="0" sldId="257"/>
            <ac:picMk id="7" creationId="{0BC1B3B7-A80D-DF89-FD55-6187A5F49DA2}"/>
          </ac:picMkLst>
        </pc:picChg>
      </pc:sldChg>
      <pc:sldChg chg="new del">
        <pc:chgData name="Parker, Austin D" userId="8fbb913b-8c28-4ae5-aa26-95b5e2664722" providerId="ADAL" clId="{18C19A86-98FC-4513-A05A-116FE98B238C}" dt="2025-08-18T21:17:16.268" v="61" actId="2696"/>
        <pc:sldMkLst>
          <pc:docMk/>
          <pc:sldMk cId="2764415963" sldId="258"/>
        </pc:sldMkLst>
      </pc:sldChg>
      <pc:sldChg chg="modSp new mod">
        <pc:chgData name="Parker, Austin D" userId="8fbb913b-8c28-4ae5-aa26-95b5e2664722" providerId="ADAL" clId="{18C19A86-98FC-4513-A05A-116FE98B238C}" dt="2025-08-27T18:04:58.524" v="2047" actId="20577"/>
        <pc:sldMkLst>
          <pc:docMk/>
          <pc:sldMk cId="3858747986" sldId="259"/>
        </pc:sldMkLst>
        <pc:spChg chg="mod">
          <ac:chgData name="Parker, Austin D" userId="8fbb913b-8c28-4ae5-aa26-95b5e2664722" providerId="ADAL" clId="{18C19A86-98FC-4513-A05A-116FE98B238C}" dt="2025-08-18T21:17:27.282" v="81" actId="20577"/>
          <ac:spMkLst>
            <pc:docMk/>
            <pc:sldMk cId="3858747986" sldId="259"/>
            <ac:spMk id="2" creationId="{25D7EEB2-8D66-C9C8-5ECA-475445192192}"/>
          </ac:spMkLst>
        </pc:spChg>
        <pc:spChg chg="mod">
          <ac:chgData name="Parker, Austin D" userId="8fbb913b-8c28-4ae5-aa26-95b5e2664722" providerId="ADAL" clId="{18C19A86-98FC-4513-A05A-116FE98B238C}" dt="2025-08-27T18:04:58.524" v="2047" actId="20577"/>
          <ac:spMkLst>
            <pc:docMk/>
            <pc:sldMk cId="3858747986" sldId="259"/>
            <ac:spMk id="3" creationId="{3B255923-0BD4-D276-8A60-466CBC6F1FDD}"/>
          </ac:spMkLst>
        </pc:spChg>
      </pc:sldChg>
      <pc:sldChg chg="modSp add mod ord">
        <pc:chgData name="Parker, Austin D" userId="8fbb913b-8c28-4ae5-aa26-95b5e2664722" providerId="ADAL" clId="{18C19A86-98FC-4513-A05A-116FE98B238C}" dt="2025-08-27T18:35:45.331" v="2081" actId="20577"/>
        <pc:sldMkLst>
          <pc:docMk/>
          <pc:sldMk cId="3713075552" sldId="260"/>
        </pc:sldMkLst>
        <pc:spChg chg="mod">
          <ac:chgData name="Parker, Austin D" userId="8fbb913b-8c28-4ae5-aa26-95b5e2664722" providerId="ADAL" clId="{18C19A86-98FC-4513-A05A-116FE98B238C}" dt="2025-08-26T23:06:37.102" v="1300" actId="20577"/>
          <ac:spMkLst>
            <pc:docMk/>
            <pc:sldMk cId="3713075552" sldId="260"/>
            <ac:spMk id="2" creationId="{25D7EEB2-8D66-C9C8-5ECA-475445192192}"/>
          </ac:spMkLst>
        </pc:spChg>
        <pc:spChg chg="mod">
          <ac:chgData name="Parker, Austin D" userId="8fbb913b-8c28-4ae5-aa26-95b5e2664722" providerId="ADAL" clId="{18C19A86-98FC-4513-A05A-116FE98B238C}" dt="2025-08-27T00:20:28.283" v="1744" actId="255"/>
          <ac:spMkLst>
            <pc:docMk/>
            <pc:sldMk cId="3713075552" sldId="260"/>
            <ac:spMk id="3" creationId="{3B255923-0BD4-D276-8A60-466CBC6F1FDD}"/>
          </ac:spMkLst>
        </pc:spChg>
        <pc:spChg chg="mod">
          <ac:chgData name="Parker, Austin D" userId="8fbb913b-8c28-4ae5-aa26-95b5e2664722" providerId="ADAL" clId="{18C19A86-98FC-4513-A05A-116FE98B238C}" dt="2025-08-27T18:35:45.331" v="2081" actId="20577"/>
          <ac:spMkLst>
            <pc:docMk/>
            <pc:sldMk cId="3713075552" sldId="260"/>
            <ac:spMk id="4" creationId="{3221CB7C-B2C0-086B-6F16-AF765125ADFE}"/>
          </ac:spMkLst>
        </pc:spChg>
      </pc:sldChg>
      <pc:sldChg chg="modSp add mod">
        <pc:chgData name="Parker, Austin D" userId="8fbb913b-8c28-4ae5-aa26-95b5e2664722" providerId="ADAL" clId="{18C19A86-98FC-4513-A05A-116FE98B238C}" dt="2025-08-28T17:21:38.202" v="2350" actId="27636"/>
        <pc:sldMkLst>
          <pc:docMk/>
          <pc:sldMk cId="2811715222" sldId="261"/>
        </pc:sldMkLst>
        <pc:spChg chg="mod">
          <ac:chgData name="Parker, Austin D" userId="8fbb913b-8c28-4ae5-aa26-95b5e2664722" providerId="ADAL" clId="{18C19A86-98FC-4513-A05A-116FE98B238C}" dt="2025-08-18T21:32:16.319" v="285"/>
          <ac:spMkLst>
            <pc:docMk/>
            <pc:sldMk cId="2811715222" sldId="261"/>
            <ac:spMk id="2" creationId="{25D7EEB2-8D66-C9C8-5ECA-475445192192}"/>
          </ac:spMkLst>
        </pc:spChg>
        <pc:spChg chg="mod">
          <ac:chgData name="Parker, Austin D" userId="8fbb913b-8c28-4ae5-aa26-95b5e2664722" providerId="ADAL" clId="{18C19A86-98FC-4513-A05A-116FE98B238C}" dt="2025-08-28T17:21:38.202" v="2350" actId="27636"/>
          <ac:spMkLst>
            <pc:docMk/>
            <pc:sldMk cId="2811715222" sldId="261"/>
            <ac:spMk id="3" creationId="{3B255923-0BD4-D276-8A60-466CBC6F1FDD}"/>
          </ac:spMkLst>
        </pc:spChg>
        <pc:spChg chg="mod">
          <ac:chgData name="Parker, Austin D" userId="8fbb913b-8c28-4ae5-aa26-95b5e2664722" providerId="ADAL" clId="{18C19A86-98FC-4513-A05A-116FE98B238C}" dt="2025-08-28T17:21:38.200" v="2349" actId="27636"/>
          <ac:spMkLst>
            <pc:docMk/>
            <pc:sldMk cId="2811715222" sldId="261"/>
            <ac:spMk id="4" creationId="{3221CB7C-B2C0-086B-6F16-AF765125ADFE}"/>
          </ac:spMkLst>
        </pc:spChg>
      </pc:sldChg>
      <pc:sldChg chg="modSp add mod ord">
        <pc:chgData name="Parker, Austin D" userId="8fbb913b-8c28-4ae5-aa26-95b5e2664722" providerId="ADAL" clId="{18C19A86-98FC-4513-A05A-116FE98B238C}" dt="2025-08-26T22:51:32.403" v="955" actId="27636"/>
        <pc:sldMkLst>
          <pc:docMk/>
          <pc:sldMk cId="2603701400" sldId="262"/>
        </pc:sldMkLst>
        <pc:spChg chg="mod">
          <ac:chgData name="Parker, Austin D" userId="8fbb913b-8c28-4ae5-aa26-95b5e2664722" providerId="ADAL" clId="{18C19A86-98FC-4513-A05A-116FE98B238C}" dt="2025-08-18T22:33:31.113" v="453" actId="20577"/>
          <ac:spMkLst>
            <pc:docMk/>
            <pc:sldMk cId="2603701400" sldId="262"/>
            <ac:spMk id="2" creationId="{25D7EEB2-8D66-C9C8-5ECA-475445192192}"/>
          </ac:spMkLst>
        </pc:spChg>
        <pc:spChg chg="mod">
          <ac:chgData name="Parker, Austin D" userId="8fbb913b-8c28-4ae5-aa26-95b5e2664722" providerId="ADAL" clId="{18C19A86-98FC-4513-A05A-116FE98B238C}" dt="2025-08-26T22:51:32.403" v="955" actId="27636"/>
          <ac:spMkLst>
            <pc:docMk/>
            <pc:sldMk cId="2603701400" sldId="262"/>
            <ac:spMk id="3" creationId="{3B255923-0BD4-D276-8A60-466CBC6F1FDD}"/>
          </ac:spMkLst>
        </pc:spChg>
        <pc:spChg chg="mod">
          <ac:chgData name="Parker, Austin D" userId="8fbb913b-8c28-4ae5-aa26-95b5e2664722" providerId="ADAL" clId="{18C19A86-98FC-4513-A05A-116FE98B238C}" dt="2025-08-26T22:51:32.400" v="954" actId="27636"/>
          <ac:spMkLst>
            <pc:docMk/>
            <pc:sldMk cId="2603701400" sldId="262"/>
            <ac:spMk id="4" creationId="{3221CB7C-B2C0-086B-6F16-AF765125ADFE}"/>
          </ac:spMkLst>
        </pc:spChg>
      </pc:sldChg>
      <pc:sldChg chg="modSp add mod">
        <pc:chgData name="Parker, Austin D" userId="8fbb913b-8c28-4ae5-aa26-95b5e2664722" providerId="ADAL" clId="{18C19A86-98FC-4513-A05A-116FE98B238C}" dt="2025-08-28T18:24:48.935" v="2386" actId="20577"/>
        <pc:sldMkLst>
          <pc:docMk/>
          <pc:sldMk cId="2404281363" sldId="263"/>
        </pc:sldMkLst>
        <pc:spChg chg="mod">
          <ac:chgData name="Parker, Austin D" userId="8fbb913b-8c28-4ae5-aa26-95b5e2664722" providerId="ADAL" clId="{18C19A86-98FC-4513-A05A-116FE98B238C}" dt="2025-08-27T18:35:58.502" v="2082" actId="1076"/>
          <ac:spMkLst>
            <pc:docMk/>
            <pc:sldMk cId="2404281363" sldId="263"/>
            <ac:spMk id="2" creationId="{25D7EEB2-8D66-C9C8-5ECA-475445192192}"/>
          </ac:spMkLst>
        </pc:spChg>
        <pc:spChg chg="mod">
          <ac:chgData name="Parker, Austin D" userId="8fbb913b-8c28-4ae5-aa26-95b5e2664722" providerId="ADAL" clId="{18C19A86-98FC-4513-A05A-116FE98B238C}" dt="2025-08-27T18:36:12.060" v="2084" actId="255"/>
          <ac:spMkLst>
            <pc:docMk/>
            <pc:sldMk cId="2404281363" sldId="263"/>
            <ac:spMk id="3" creationId="{3B255923-0BD4-D276-8A60-466CBC6F1FDD}"/>
          </ac:spMkLst>
        </pc:spChg>
        <pc:spChg chg="mod">
          <ac:chgData name="Parker, Austin D" userId="8fbb913b-8c28-4ae5-aa26-95b5e2664722" providerId="ADAL" clId="{18C19A86-98FC-4513-A05A-116FE98B238C}" dt="2025-08-28T18:24:48.935" v="2386" actId="20577"/>
          <ac:spMkLst>
            <pc:docMk/>
            <pc:sldMk cId="2404281363" sldId="263"/>
            <ac:spMk id="4" creationId="{3221CB7C-B2C0-086B-6F16-AF765125ADFE}"/>
          </ac:spMkLst>
        </pc:spChg>
      </pc:sldChg>
      <pc:sldChg chg="addSp delSp modSp add mod ord">
        <pc:chgData name="Parker, Austin D" userId="8fbb913b-8c28-4ae5-aa26-95b5e2664722" providerId="ADAL" clId="{18C19A86-98FC-4513-A05A-116FE98B238C}" dt="2025-08-27T21:58:28.386" v="2347" actId="20577"/>
        <pc:sldMkLst>
          <pc:docMk/>
          <pc:sldMk cId="2976190905" sldId="264"/>
        </pc:sldMkLst>
        <pc:spChg chg="mod">
          <ac:chgData name="Parker, Austin D" userId="8fbb913b-8c28-4ae5-aa26-95b5e2664722" providerId="ADAL" clId="{18C19A86-98FC-4513-A05A-116FE98B238C}" dt="2025-08-27T21:58:28.386" v="2347" actId="20577"/>
          <ac:spMkLst>
            <pc:docMk/>
            <pc:sldMk cId="2976190905" sldId="264"/>
            <ac:spMk id="2" creationId="{25D7EEB2-8D66-C9C8-5ECA-475445192192}"/>
          </ac:spMkLst>
        </pc:spChg>
        <pc:spChg chg="mod">
          <ac:chgData name="Parker, Austin D" userId="8fbb913b-8c28-4ae5-aa26-95b5e2664722" providerId="ADAL" clId="{18C19A86-98FC-4513-A05A-116FE98B238C}" dt="2025-08-27T19:17:49.496" v="2298" actId="20577"/>
          <ac:spMkLst>
            <pc:docMk/>
            <pc:sldMk cId="2976190905" sldId="264"/>
            <ac:spMk id="3" creationId="{3B255923-0BD4-D276-8A60-466CBC6F1FDD}"/>
          </ac:spMkLst>
        </pc:spChg>
        <pc:spChg chg="del">
          <ac:chgData name="Parker, Austin D" userId="8fbb913b-8c28-4ae5-aa26-95b5e2664722" providerId="ADAL" clId="{18C19A86-98FC-4513-A05A-116FE98B238C}" dt="2025-08-27T17:16:30.314" v="1910"/>
          <ac:spMkLst>
            <pc:docMk/>
            <pc:sldMk cId="2976190905" sldId="264"/>
            <ac:spMk id="4" creationId="{3221CB7C-B2C0-086B-6F16-AF765125ADFE}"/>
          </ac:spMkLst>
        </pc:spChg>
        <pc:spChg chg="add mod">
          <ac:chgData name="Parker, Austin D" userId="8fbb913b-8c28-4ae5-aa26-95b5e2664722" providerId="ADAL" clId="{18C19A86-98FC-4513-A05A-116FE98B238C}" dt="2025-08-27T17:16:42.694" v="1914" actId="21"/>
          <ac:spMkLst>
            <pc:docMk/>
            <pc:sldMk cId="2976190905" sldId="264"/>
            <ac:spMk id="8" creationId="{17E7CCF4-3487-71E3-103F-AFD5E8D74035}"/>
          </ac:spMkLst>
        </pc:spChg>
        <pc:picChg chg="add del mod">
          <ac:chgData name="Parker, Austin D" userId="8fbb913b-8c28-4ae5-aa26-95b5e2664722" providerId="ADAL" clId="{18C19A86-98FC-4513-A05A-116FE98B238C}" dt="2025-08-27T17:16:42.694" v="1914" actId="21"/>
          <ac:picMkLst>
            <pc:docMk/>
            <pc:sldMk cId="2976190905" sldId="264"/>
            <ac:picMk id="6" creationId="{2A8C242D-F0C1-372E-ED4E-C1EB744981F2}"/>
          </ac:picMkLst>
        </pc:picChg>
      </pc:sldChg>
      <pc:sldChg chg="modSp add mod ord">
        <pc:chgData name="Parker, Austin D" userId="8fbb913b-8c28-4ae5-aa26-95b5e2664722" providerId="ADAL" clId="{18C19A86-98FC-4513-A05A-116FE98B238C}" dt="2025-08-27T19:17:23.065" v="2253" actId="15"/>
        <pc:sldMkLst>
          <pc:docMk/>
          <pc:sldMk cId="1191333901" sldId="265"/>
        </pc:sldMkLst>
        <pc:spChg chg="mod">
          <ac:chgData name="Parker, Austin D" userId="8fbb913b-8c28-4ae5-aa26-95b5e2664722" providerId="ADAL" clId="{18C19A86-98FC-4513-A05A-116FE98B238C}" dt="2025-08-27T17:18:36.210" v="1937" actId="20577"/>
          <ac:spMkLst>
            <pc:docMk/>
            <pc:sldMk cId="1191333901" sldId="265"/>
            <ac:spMk id="2" creationId="{25D7EEB2-8D66-C9C8-5ECA-475445192192}"/>
          </ac:spMkLst>
        </pc:spChg>
        <pc:spChg chg="mod">
          <ac:chgData name="Parker, Austin D" userId="8fbb913b-8c28-4ae5-aa26-95b5e2664722" providerId="ADAL" clId="{18C19A86-98FC-4513-A05A-116FE98B238C}" dt="2025-08-27T19:17:23.065" v="2253" actId="15"/>
          <ac:spMkLst>
            <pc:docMk/>
            <pc:sldMk cId="1191333901" sldId="265"/>
            <ac:spMk id="3" creationId="{3B255923-0BD4-D276-8A60-466CBC6F1FDD}"/>
          </ac:spMkLst>
        </pc:spChg>
        <pc:spChg chg="mod">
          <ac:chgData name="Parker, Austin D" userId="8fbb913b-8c28-4ae5-aa26-95b5e2664722" providerId="ADAL" clId="{18C19A86-98FC-4513-A05A-116FE98B238C}" dt="2025-08-27T19:17:20.904" v="2251" actId="27636"/>
          <ac:spMkLst>
            <pc:docMk/>
            <pc:sldMk cId="1191333901" sldId="265"/>
            <ac:spMk id="4" creationId="{3221CB7C-B2C0-086B-6F16-AF765125ADFE}"/>
          </ac:spMkLst>
        </pc:spChg>
      </pc:sldChg>
      <pc:sldChg chg="modSp add mod ord">
        <pc:chgData name="Parker, Austin D" userId="8fbb913b-8c28-4ae5-aa26-95b5e2664722" providerId="ADAL" clId="{18C19A86-98FC-4513-A05A-116FE98B238C}" dt="2025-08-27T17:15:14.745" v="1909" actId="113"/>
        <pc:sldMkLst>
          <pc:docMk/>
          <pc:sldMk cId="3439199216" sldId="266"/>
        </pc:sldMkLst>
        <pc:spChg chg="mod">
          <ac:chgData name="Parker, Austin D" userId="8fbb913b-8c28-4ae5-aa26-95b5e2664722" providerId="ADAL" clId="{18C19A86-98FC-4513-A05A-116FE98B238C}" dt="2025-08-27T17:15:14.745" v="1909" actId="113"/>
          <ac:spMkLst>
            <pc:docMk/>
            <pc:sldMk cId="3439199216" sldId="266"/>
            <ac:spMk id="3" creationId="{3B255923-0BD4-D276-8A60-466CBC6F1FDD}"/>
          </ac:spMkLst>
        </pc:spChg>
        <pc:spChg chg="mod">
          <ac:chgData name="Parker, Austin D" userId="8fbb913b-8c28-4ae5-aa26-95b5e2664722" providerId="ADAL" clId="{18C19A86-98FC-4513-A05A-116FE98B238C}" dt="2025-08-27T16:44:41.039" v="1798" actId="27636"/>
          <ac:spMkLst>
            <pc:docMk/>
            <pc:sldMk cId="3439199216" sldId="266"/>
            <ac:spMk id="4" creationId="{3221CB7C-B2C0-086B-6F16-AF765125ADFE}"/>
          </ac:spMkLst>
        </pc:spChg>
      </pc:sldChg>
      <pc:sldChg chg="modSp new del mod">
        <pc:chgData name="Parker, Austin D" userId="8fbb913b-8c28-4ae5-aa26-95b5e2664722" providerId="ADAL" clId="{18C19A86-98FC-4513-A05A-116FE98B238C}" dt="2025-08-27T17:28:06.836" v="1981" actId="2696"/>
        <pc:sldMkLst>
          <pc:docMk/>
          <pc:sldMk cId="2137740570" sldId="267"/>
        </pc:sldMkLst>
        <pc:spChg chg="mod">
          <ac:chgData name="Parker, Austin D" userId="8fbb913b-8c28-4ae5-aa26-95b5e2664722" providerId="ADAL" clId="{18C19A86-98FC-4513-A05A-116FE98B238C}" dt="2025-08-27T17:27:56.038" v="1977" actId="21"/>
          <ac:spMkLst>
            <pc:docMk/>
            <pc:sldMk cId="2137740570" sldId="267"/>
            <ac:spMk id="3" creationId="{01AD2530-6A2C-62D3-EA1A-D74AAB594F06}"/>
          </ac:spMkLst>
        </pc:spChg>
        <pc:spChg chg="mod">
          <ac:chgData name="Parker, Austin D" userId="8fbb913b-8c28-4ae5-aa26-95b5e2664722" providerId="ADAL" clId="{18C19A86-98FC-4513-A05A-116FE98B238C}" dt="2025-08-27T00:20:07.415" v="1737" actId="21"/>
          <ac:spMkLst>
            <pc:docMk/>
            <pc:sldMk cId="2137740570" sldId="267"/>
            <ac:spMk id="4" creationId="{8ED76E43-77FA-6A87-1665-FFE3476E48A5}"/>
          </ac:spMkLst>
        </pc:spChg>
      </pc:sldChg>
      <pc:sldChg chg="addSp delSp modSp new mod ord">
        <pc:chgData name="Parker, Austin D" userId="8fbb913b-8c28-4ae5-aa26-95b5e2664722" providerId="ADAL" clId="{18C19A86-98FC-4513-A05A-116FE98B238C}" dt="2025-08-27T18:15:30.109" v="2048" actId="1076"/>
        <pc:sldMkLst>
          <pc:docMk/>
          <pc:sldMk cId="706851208" sldId="268"/>
        </pc:sldMkLst>
        <pc:spChg chg="mod">
          <ac:chgData name="Parker, Austin D" userId="8fbb913b-8c28-4ae5-aa26-95b5e2664722" providerId="ADAL" clId="{18C19A86-98FC-4513-A05A-116FE98B238C}" dt="2025-08-27T18:15:30.109" v="2048" actId="1076"/>
          <ac:spMkLst>
            <pc:docMk/>
            <pc:sldMk cId="706851208" sldId="268"/>
            <ac:spMk id="2" creationId="{27D5A6BE-6738-36D0-5F6C-52E87A15B628}"/>
          </ac:spMkLst>
        </pc:spChg>
        <pc:spChg chg="mod">
          <ac:chgData name="Parker, Austin D" userId="8fbb913b-8c28-4ae5-aa26-95b5e2664722" providerId="ADAL" clId="{18C19A86-98FC-4513-A05A-116FE98B238C}" dt="2025-08-27T17:12:37.273" v="1897" actId="14100"/>
          <ac:spMkLst>
            <pc:docMk/>
            <pc:sldMk cId="706851208" sldId="268"/>
            <ac:spMk id="4" creationId="{D5DCACCD-31CB-2361-4AFD-72EC9E82C25A}"/>
          </ac:spMkLst>
        </pc:spChg>
        <pc:picChg chg="add mod">
          <ac:chgData name="Parker, Austin D" userId="8fbb913b-8c28-4ae5-aa26-95b5e2664722" providerId="ADAL" clId="{18C19A86-98FC-4513-A05A-116FE98B238C}" dt="2025-08-27T17:13:10.029" v="1900" actId="1076"/>
          <ac:picMkLst>
            <pc:docMk/>
            <pc:sldMk cId="706851208" sldId="268"/>
            <ac:picMk id="6" creationId="{E741AE77-869A-57DD-B03E-B831CEC9D490}"/>
          </ac:picMkLst>
        </pc:picChg>
      </pc:sldChg>
      <pc:sldChg chg="modSp new mod ord">
        <pc:chgData name="Parker, Austin D" userId="8fbb913b-8c28-4ae5-aa26-95b5e2664722" providerId="ADAL" clId="{18C19A86-98FC-4513-A05A-116FE98B238C}" dt="2025-08-26T22:53:23.466" v="978"/>
        <pc:sldMkLst>
          <pc:docMk/>
          <pc:sldMk cId="3279645099" sldId="269"/>
        </pc:sldMkLst>
        <pc:spChg chg="mod">
          <ac:chgData name="Parker, Austin D" userId="8fbb913b-8c28-4ae5-aa26-95b5e2664722" providerId="ADAL" clId="{18C19A86-98FC-4513-A05A-116FE98B238C}" dt="2025-08-26T22:53:12.088" v="977" actId="20577"/>
          <ac:spMkLst>
            <pc:docMk/>
            <pc:sldMk cId="3279645099" sldId="269"/>
            <ac:spMk id="2" creationId="{A2E3F9F1-E001-01BC-3E39-A78C9F5DF5C7}"/>
          </ac:spMkLst>
        </pc:spChg>
        <pc:spChg chg="mod">
          <ac:chgData name="Parker, Austin D" userId="8fbb913b-8c28-4ae5-aa26-95b5e2664722" providerId="ADAL" clId="{18C19A86-98FC-4513-A05A-116FE98B238C}" dt="2025-08-26T22:53:23.466" v="978"/>
          <ac:spMkLst>
            <pc:docMk/>
            <pc:sldMk cId="3279645099" sldId="269"/>
            <ac:spMk id="3" creationId="{59AC3682-02EF-C466-731C-75536DAC07D9}"/>
          </ac:spMkLst>
        </pc:spChg>
      </pc:sldChg>
      <pc:sldChg chg="modSp new mod ord">
        <pc:chgData name="Parker, Austin D" userId="8fbb913b-8c28-4ae5-aa26-95b5e2664722" providerId="ADAL" clId="{18C19A86-98FC-4513-A05A-116FE98B238C}" dt="2025-08-27T17:22:49.624" v="1946"/>
        <pc:sldMkLst>
          <pc:docMk/>
          <pc:sldMk cId="3093571904" sldId="270"/>
        </pc:sldMkLst>
        <pc:spChg chg="mod">
          <ac:chgData name="Parker, Austin D" userId="8fbb913b-8c28-4ae5-aa26-95b5e2664722" providerId="ADAL" clId="{18C19A86-98FC-4513-A05A-116FE98B238C}" dt="2025-08-26T23:24:45.208" v="1574" actId="20577"/>
          <ac:spMkLst>
            <pc:docMk/>
            <pc:sldMk cId="3093571904" sldId="270"/>
            <ac:spMk id="2" creationId="{9CDD8626-CF4F-B837-CE5A-CCD57E697D4D}"/>
          </ac:spMkLst>
        </pc:spChg>
        <pc:spChg chg="mod">
          <ac:chgData name="Parker, Austin D" userId="8fbb913b-8c28-4ae5-aa26-95b5e2664722" providerId="ADAL" clId="{18C19A86-98FC-4513-A05A-116FE98B238C}" dt="2025-08-26T23:24:54.350" v="1575" actId="255"/>
          <ac:spMkLst>
            <pc:docMk/>
            <pc:sldMk cId="3093571904" sldId="270"/>
            <ac:spMk id="3" creationId="{18137ECA-B9A8-668F-E545-843E8FA2FE1A}"/>
          </ac:spMkLst>
        </pc:spChg>
      </pc:sldChg>
      <pc:sldChg chg="modSp new mod ord">
        <pc:chgData name="Parker, Austin D" userId="8fbb913b-8c28-4ae5-aa26-95b5e2664722" providerId="ADAL" clId="{18C19A86-98FC-4513-A05A-116FE98B238C}" dt="2025-08-27T18:42:55.277" v="2235" actId="27636"/>
        <pc:sldMkLst>
          <pc:docMk/>
          <pc:sldMk cId="1994920895" sldId="271"/>
        </pc:sldMkLst>
        <pc:spChg chg="mod">
          <ac:chgData name="Parker, Austin D" userId="8fbb913b-8c28-4ae5-aa26-95b5e2664722" providerId="ADAL" clId="{18C19A86-98FC-4513-A05A-116FE98B238C}" dt="2025-08-27T18:35:22.062" v="2078" actId="1076"/>
          <ac:spMkLst>
            <pc:docMk/>
            <pc:sldMk cId="1994920895" sldId="271"/>
            <ac:spMk id="2" creationId="{6520E9C4-1177-270C-BDD5-E3E738E444CD}"/>
          </ac:spMkLst>
        </pc:spChg>
        <pc:spChg chg="mod">
          <ac:chgData name="Parker, Austin D" userId="8fbb913b-8c28-4ae5-aa26-95b5e2664722" providerId="ADAL" clId="{18C19A86-98FC-4513-A05A-116FE98B238C}" dt="2025-08-27T18:42:55.277" v="2235" actId="27636"/>
          <ac:spMkLst>
            <pc:docMk/>
            <pc:sldMk cId="1994920895" sldId="271"/>
            <ac:spMk id="3" creationId="{83890250-D25E-8499-FE54-BE4B356F5996}"/>
          </ac:spMkLst>
        </pc:spChg>
        <pc:spChg chg="mod">
          <ac:chgData name="Parker, Austin D" userId="8fbb913b-8c28-4ae5-aa26-95b5e2664722" providerId="ADAL" clId="{18C19A86-98FC-4513-A05A-116FE98B238C}" dt="2025-08-27T18:42:55.276" v="2234" actId="27636"/>
          <ac:spMkLst>
            <pc:docMk/>
            <pc:sldMk cId="1994920895" sldId="271"/>
            <ac:spMk id="4" creationId="{23CB660E-A48B-087B-CDB8-6CCA3249E80B}"/>
          </ac:spMkLst>
        </pc:spChg>
      </pc:sldChg>
      <pc:sldChg chg="addSp delSp modSp new mod ord">
        <pc:chgData name="Parker, Austin D" userId="8fbb913b-8c28-4ae5-aa26-95b5e2664722" providerId="ADAL" clId="{18C19A86-98FC-4513-A05A-116FE98B238C}" dt="2025-08-27T16:39:16.644" v="1764"/>
        <pc:sldMkLst>
          <pc:docMk/>
          <pc:sldMk cId="1175469970" sldId="272"/>
        </pc:sldMkLst>
        <pc:picChg chg="add mod ord">
          <ac:chgData name="Parker, Austin D" userId="8fbb913b-8c28-4ae5-aa26-95b5e2664722" providerId="ADAL" clId="{18C19A86-98FC-4513-A05A-116FE98B238C}" dt="2025-08-26T23:29:41.178" v="1585" actId="14100"/>
          <ac:picMkLst>
            <pc:docMk/>
            <pc:sldMk cId="1175469970" sldId="272"/>
            <ac:picMk id="6" creationId="{33929915-8322-5236-4A3D-9655E04DE097}"/>
          </ac:picMkLst>
        </pc:picChg>
      </pc:sldChg>
      <pc:sldChg chg="modSp new mod ord">
        <pc:chgData name="Parker, Austin D" userId="8fbb913b-8c28-4ae5-aa26-95b5e2664722" providerId="ADAL" clId="{18C19A86-98FC-4513-A05A-116FE98B238C}" dt="2025-08-27T21:51:22.809" v="2346" actId="20577"/>
        <pc:sldMkLst>
          <pc:docMk/>
          <pc:sldMk cId="663909296" sldId="273"/>
        </pc:sldMkLst>
        <pc:spChg chg="mod">
          <ac:chgData name="Parker, Austin D" userId="8fbb913b-8c28-4ae5-aa26-95b5e2664722" providerId="ADAL" clId="{18C19A86-98FC-4513-A05A-116FE98B238C}" dt="2025-08-26T23:53:00.678" v="1604" actId="20577"/>
          <ac:spMkLst>
            <pc:docMk/>
            <pc:sldMk cId="663909296" sldId="273"/>
            <ac:spMk id="2" creationId="{00E78EE4-38DF-D9CE-A85A-71791D5E0C37}"/>
          </ac:spMkLst>
        </pc:spChg>
        <pc:spChg chg="mod">
          <ac:chgData name="Parker, Austin D" userId="8fbb913b-8c28-4ae5-aa26-95b5e2664722" providerId="ADAL" clId="{18C19A86-98FC-4513-A05A-116FE98B238C}" dt="2025-08-27T21:51:22.809" v="2346" actId="20577"/>
          <ac:spMkLst>
            <pc:docMk/>
            <pc:sldMk cId="663909296" sldId="273"/>
            <ac:spMk id="3" creationId="{6F9B36D9-5492-F23B-080B-C4934484A509}"/>
          </ac:spMkLst>
        </pc:spChg>
        <pc:spChg chg="mod">
          <ac:chgData name="Parker, Austin D" userId="8fbb913b-8c28-4ae5-aa26-95b5e2664722" providerId="ADAL" clId="{18C19A86-98FC-4513-A05A-116FE98B238C}" dt="2025-08-27T21:51:20.835" v="2337" actId="27636"/>
          <ac:spMkLst>
            <pc:docMk/>
            <pc:sldMk cId="663909296" sldId="273"/>
            <ac:spMk id="4" creationId="{5A33385E-F7F4-0B08-ACDC-709E4B3A30F2}"/>
          </ac:spMkLst>
        </pc:spChg>
      </pc:sldChg>
      <pc:sldChg chg="addSp delSp modSp new mod">
        <pc:chgData name="Parker, Austin D" userId="8fbb913b-8c28-4ae5-aa26-95b5e2664722" providerId="ADAL" clId="{18C19A86-98FC-4513-A05A-116FE98B238C}" dt="2025-08-27T16:58:08.078" v="1840" actId="14100"/>
        <pc:sldMkLst>
          <pc:docMk/>
          <pc:sldMk cId="3053084450" sldId="274"/>
        </pc:sldMkLst>
        <pc:spChg chg="del mod">
          <ac:chgData name="Parker, Austin D" userId="8fbb913b-8c28-4ae5-aa26-95b5e2664722" providerId="ADAL" clId="{18C19A86-98FC-4513-A05A-116FE98B238C}" dt="2025-08-27T16:57:52.806" v="1836" actId="478"/>
          <ac:spMkLst>
            <pc:docMk/>
            <pc:sldMk cId="3053084450" sldId="274"/>
            <ac:spMk id="2" creationId="{F7142144-0919-D3F2-99BB-43DC7FF8AF41}"/>
          </ac:spMkLst>
        </pc:spChg>
        <pc:spChg chg="del">
          <ac:chgData name="Parker, Austin D" userId="8fbb913b-8c28-4ae5-aa26-95b5e2664722" providerId="ADAL" clId="{18C19A86-98FC-4513-A05A-116FE98B238C}" dt="2025-08-27T16:56:54.028" v="1828"/>
          <ac:spMkLst>
            <pc:docMk/>
            <pc:sldMk cId="3053084450" sldId="274"/>
            <ac:spMk id="3" creationId="{FB6E79B9-FD62-17EE-7E2B-ED3665920951}"/>
          </ac:spMkLst>
        </pc:spChg>
        <pc:spChg chg="del">
          <ac:chgData name="Parker, Austin D" userId="8fbb913b-8c28-4ae5-aa26-95b5e2664722" providerId="ADAL" clId="{18C19A86-98FC-4513-A05A-116FE98B238C}" dt="2025-08-27T16:57:48.314" v="1833"/>
          <ac:spMkLst>
            <pc:docMk/>
            <pc:sldMk cId="3053084450" sldId="274"/>
            <ac:spMk id="4" creationId="{D4BDFA14-6609-601E-DD63-252109A50A29}"/>
          </ac:spMkLst>
        </pc:spChg>
        <pc:spChg chg="add del mod">
          <ac:chgData name="Parker, Austin D" userId="8fbb913b-8c28-4ae5-aa26-95b5e2664722" providerId="ADAL" clId="{18C19A86-98FC-4513-A05A-116FE98B238C}" dt="2025-08-27T16:57:35.232" v="1830"/>
          <ac:spMkLst>
            <pc:docMk/>
            <pc:sldMk cId="3053084450" sldId="274"/>
            <ac:spMk id="8" creationId="{5819AAAB-51FF-C1FD-C795-1AB5B3B47D97}"/>
          </ac:spMkLst>
        </pc:spChg>
        <pc:picChg chg="add del mod">
          <ac:chgData name="Parker, Austin D" userId="8fbb913b-8c28-4ae5-aa26-95b5e2664722" providerId="ADAL" clId="{18C19A86-98FC-4513-A05A-116FE98B238C}" dt="2025-08-27T16:56:56.736" v="1829" actId="478"/>
          <ac:picMkLst>
            <pc:docMk/>
            <pc:sldMk cId="3053084450" sldId="274"/>
            <ac:picMk id="6" creationId="{B7D73F90-D8B0-157B-6DAA-163447D359BE}"/>
          </ac:picMkLst>
        </pc:picChg>
        <pc:picChg chg="add mod">
          <ac:chgData name="Parker, Austin D" userId="8fbb913b-8c28-4ae5-aa26-95b5e2664722" providerId="ADAL" clId="{18C19A86-98FC-4513-A05A-116FE98B238C}" dt="2025-08-27T16:58:00.767" v="1838" actId="14100"/>
          <ac:picMkLst>
            <pc:docMk/>
            <pc:sldMk cId="3053084450" sldId="274"/>
            <ac:picMk id="10" creationId="{54FC0EA8-DB86-6687-21FF-2494AC41CFBC}"/>
          </ac:picMkLst>
        </pc:picChg>
        <pc:picChg chg="add mod">
          <ac:chgData name="Parker, Austin D" userId="8fbb913b-8c28-4ae5-aa26-95b5e2664722" providerId="ADAL" clId="{18C19A86-98FC-4513-A05A-116FE98B238C}" dt="2025-08-27T16:58:08.078" v="1840" actId="14100"/>
          <ac:picMkLst>
            <pc:docMk/>
            <pc:sldMk cId="3053084450" sldId="274"/>
            <ac:picMk id="12" creationId="{646384A4-B6B3-A262-CA58-C8283C16C494}"/>
          </ac:picMkLst>
        </pc:picChg>
      </pc:sldChg>
      <pc:sldChg chg="addSp delSp modSp new mod">
        <pc:chgData name="Parker, Austin D" userId="8fbb913b-8c28-4ae5-aa26-95b5e2664722" providerId="ADAL" clId="{18C19A86-98FC-4513-A05A-116FE98B238C}" dt="2025-08-27T17:01:45.174" v="1855" actId="14100"/>
        <pc:sldMkLst>
          <pc:docMk/>
          <pc:sldMk cId="1400137789" sldId="275"/>
        </pc:sldMkLst>
        <pc:spChg chg="del">
          <ac:chgData name="Parker, Austin D" userId="8fbb913b-8c28-4ae5-aa26-95b5e2664722" providerId="ADAL" clId="{18C19A86-98FC-4513-A05A-116FE98B238C}" dt="2025-08-27T16:59:55.126" v="1854" actId="478"/>
          <ac:spMkLst>
            <pc:docMk/>
            <pc:sldMk cId="1400137789" sldId="275"/>
            <ac:spMk id="2" creationId="{6A584D09-3AFB-3858-9297-2B52F0A8730B}"/>
          </ac:spMkLst>
        </pc:spChg>
        <pc:spChg chg="del">
          <ac:chgData name="Parker, Austin D" userId="8fbb913b-8c28-4ae5-aa26-95b5e2664722" providerId="ADAL" clId="{18C19A86-98FC-4513-A05A-116FE98B238C}" dt="2025-08-27T16:59:24.366" v="1842"/>
          <ac:spMkLst>
            <pc:docMk/>
            <pc:sldMk cId="1400137789" sldId="275"/>
            <ac:spMk id="3" creationId="{C970CDCB-C018-4432-CA09-939A19759688}"/>
          </ac:spMkLst>
        </pc:spChg>
        <pc:spChg chg="del">
          <ac:chgData name="Parker, Austin D" userId="8fbb913b-8c28-4ae5-aa26-95b5e2664722" providerId="ADAL" clId="{18C19A86-98FC-4513-A05A-116FE98B238C}" dt="2025-08-27T16:59:33.630" v="1845"/>
          <ac:spMkLst>
            <pc:docMk/>
            <pc:sldMk cId="1400137789" sldId="275"/>
            <ac:spMk id="4" creationId="{0BE0321E-8E13-2B21-5359-7E1E5DDD71BF}"/>
          </ac:spMkLst>
        </pc:spChg>
        <pc:picChg chg="add mod">
          <ac:chgData name="Parker, Austin D" userId="8fbb913b-8c28-4ae5-aa26-95b5e2664722" providerId="ADAL" clId="{18C19A86-98FC-4513-A05A-116FE98B238C}" dt="2025-08-27T16:59:48.978" v="1852" actId="1076"/>
          <ac:picMkLst>
            <pc:docMk/>
            <pc:sldMk cId="1400137789" sldId="275"/>
            <ac:picMk id="6" creationId="{2AD13215-E6E4-BE64-2420-51E8493999BA}"/>
          </ac:picMkLst>
        </pc:picChg>
        <pc:picChg chg="add mod">
          <ac:chgData name="Parker, Austin D" userId="8fbb913b-8c28-4ae5-aa26-95b5e2664722" providerId="ADAL" clId="{18C19A86-98FC-4513-A05A-116FE98B238C}" dt="2025-08-27T17:01:45.174" v="1855" actId="14100"/>
          <ac:picMkLst>
            <pc:docMk/>
            <pc:sldMk cId="1400137789" sldId="275"/>
            <ac:picMk id="8" creationId="{B36744E8-28ED-B773-38C0-A7A1785AB785}"/>
          </ac:picMkLst>
        </pc:picChg>
      </pc:sldChg>
      <pc:sldChg chg="addSp delSp modSp new mod">
        <pc:chgData name="Parker, Austin D" userId="8fbb913b-8c28-4ae5-aa26-95b5e2664722" providerId="ADAL" clId="{18C19A86-98FC-4513-A05A-116FE98B238C}" dt="2025-08-27T18:38:22.799" v="2086" actId="1076"/>
        <pc:sldMkLst>
          <pc:docMk/>
          <pc:sldMk cId="4052096823" sldId="276"/>
        </pc:sldMkLst>
        <pc:spChg chg="del">
          <ac:chgData name="Parker, Austin D" userId="8fbb913b-8c28-4ae5-aa26-95b5e2664722" providerId="ADAL" clId="{18C19A86-98FC-4513-A05A-116FE98B238C}" dt="2025-08-27T17:17:41.989" v="1919" actId="478"/>
          <ac:spMkLst>
            <pc:docMk/>
            <pc:sldMk cId="4052096823" sldId="276"/>
            <ac:spMk id="2" creationId="{96ED26F0-6375-9ACE-54A0-B494F2E0EFBE}"/>
          </ac:spMkLst>
        </pc:spChg>
        <pc:spChg chg="del">
          <ac:chgData name="Parker, Austin D" userId="8fbb913b-8c28-4ae5-aa26-95b5e2664722" providerId="ADAL" clId="{18C19A86-98FC-4513-A05A-116FE98B238C}" dt="2025-08-27T17:16:45.437" v="1915"/>
          <ac:spMkLst>
            <pc:docMk/>
            <pc:sldMk cId="4052096823" sldId="276"/>
            <ac:spMk id="3" creationId="{550540C8-62D1-84E1-8630-F256ED35EECD}"/>
          </ac:spMkLst>
        </pc:spChg>
        <pc:spChg chg="del">
          <ac:chgData name="Parker, Austin D" userId="8fbb913b-8c28-4ae5-aa26-95b5e2664722" providerId="ADAL" clId="{18C19A86-98FC-4513-A05A-116FE98B238C}" dt="2025-08-27T17:17:27.125" v="1916"/>
          <ac:spMkLst>
            <pc:docMk/>
            <pc:sldMk cId="4052096823" sldId="276"/>
            <ac:spMk id="4" creationId="{5510EE50-C049-666D-0205-EE623AE3786D}"/>
          </ac:spMkLst>
        </pc:spChg>
        <pc:picChg chg="add mod">
          <ac:chgData name="Parker, Austin D" userId="8fbb913b-8c28-4ae5-aa26-95b5e2664722" providerId="ADAL" clId="{18C19A86-98FC-4513-A05A-116FE98B238C}" dt="2025-08-27T18:38:22.799" v="2086" actId="1076"/>
          <ac:picMkLst>
            <pc:docMk/>
            <pc:sldMk cId="4052096823" sldId="276"/>
            <ac:picMk id="6" creationId="{2A8C242D-F0C1-372E-ED4E-C1EB744981F2}"/>
          </ac:picMkLst>
        </pc:picChg>
        <pc:picChg chg="add mod">
          <ac:chgData name="Parker, Austin D" userId="8fbb913b-8c28-4ae5-aa26-95b5e2664722" providerId="ADAL" clId="{18C19A86-98FC-4513-A05A-116FE98B238C}" dt="2025-08-27T17:19:09.596" v="1944" actId="1076"/>
          <ac:picMkLst>
            <pc:docMk/>
            <pc:sldMk cId="4052096823" sldId="276"/>
            <ac:picMk id="7" creationId="{26F9A4C9-0FC1-B826-F6AD-9FA0CF613C64}"/>
          </ac:picMkLst>
        </pc:picChg>
        <pc:picChg chg="add mod">
          <ac:chgData name="Parker, Austin D" userId="8fbb913b-8c28-4ae5-aa26-95b5e2664722" providerId="ADAL" clId="{18C19A86-98FC-4513-A05A-116FE98B238C}" dt="2025-08-27T18:38:08.752" v="2085" actId="1076"/>
          <ac:picMkLst>
            <pc:docMk/>
            <pc:sldMk cId="4052096823" sldId="276"/>
            <ac:picMk id="9" creationId="{A672B4DD-470D-BD2B-804C-8AC4307252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EAC16-5815-4229-86ED-DF64AC1E4DBC}"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E0664-B883-4FDA-B5D1-F31250643AB4}" type="slidenum">
              <a:rPr lang="en-US" smtClean="0"/>
              <a:t>‹#›</a:t>
            </a:fld>
            <a:endParaRPr lang="en-US"/>
          </a:p>
        </p:txBody>
      </p:sp>
    </p:spTree>
    <p:extLst>
      <p:ext uri="{BB962C8B-B14F-4D97-AF65-F5344CB8AC3E}">
        <p14:creationId xmlns:p14="http://schemas.microsoft.com/office/powerpoint/2010/main" val="345418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2B04-6F6E-7CF4-9FA0-090C78227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C9CB8-C6EF-71C5-E595-CEC584479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A5DBF-C2DA-5187-4EDC-23E921B7FE35}"/>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E1EBC339-4FEC-EBA6-57C9-13FB81CE7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A2D94-FB01-ED1E-2047-F208FA8086C0}"/>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132101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4457-DB68-FFC4-9595-ACE1D7D8E3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2C7AF-8A75-2DD9-82AB-659210F3C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15114-5A51-1B95-B84C-9C3FCDA04F0E}"/>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D777990D-4A4F-9B9E-09A3-9E4E02F34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D4D46-2DBD-46D1-B7B5-77D1A903B0F6}"/>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277099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30872-E285-6A89-41EE-4C524133BE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A4987D-BB65-A7F4-5463-0F7EDF685A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04B10-ACBD-306B-64AC-A2E90E864D6F}"/>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09905B97-B053-EF4D-14AD-05E53839F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C8942-F2CA-7F14-3B85-09C587B5813B}"/>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324712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06E1-00C2-ABD3-21FB-3FEF052C9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197DE-BEE1-A147-53F5-929ABBB329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33035-2F1F-7342-B415-F8DE84435E58}"/>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F9EC6F9A-C644-EA9D-03A5-416D28A1E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3B039-D477-3728-8C8A-EBDFECBFEFDC}"/>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267904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9A2B-22DF-C495-A25D-CA0CE85BE1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E7EE68-7D51-6C11-F894-9287738BCD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E2EC6D-32C1-BC8D-3693-C3B8FD7C331B}"/>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C7990106-6E82-A78B-FC4A-2A3F8F4F1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E55EC-7627-CDD1-61D6-D9D12099B699}"/>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88769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A666-FFDF-96AD-833A-6752F0618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5E5B5-443A-6425-4BDC-2B7A9C0D0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317CF-40C3-3951-FCB0-7BE2479E39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C0B5F-1087-A4F3-A1B6-60CE097ABF5C}"/>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6" name="Footer Placeholder 5">
            <a:extLst>
              <a:ext uri="{FF2B5EF4-FFF2-40B4-BE49-F238E27FC236}">
                <a16:creationId xmlns:a16="http://schemas.microsoft.com/office/drawing/2014/main" id="{98261D69-6FFA-5587-92FB-A3C98EDB6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D7B46-281D-9E58-8D4B-AD060D8AD6AB}"/>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331482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669C-4CDC-9F1F-926D-AFF4005C8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54CE6-486A-4F5D-B683-DF0CA9E2BE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6CE19-38D9-0E68-7A69-B90FD4A88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448D66-BCB2-6C05-897B-85DFD523E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32DB2-8629-5A9F-A0CF-3529691F7E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D71C8-8353-B717-FDB4-E03885C84609}"/>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8" name="Footer Placeholder 7">
            <a:extLst>
              <a:ext uri="{FF2B5EF4-FFF2-40B4-BE49-F238E27FC236}">
                <a16:creationId xmlns:a16="http://schemas.microsoft.com/office/drawing/2014/main" id="{07F26C4B-62C5-F0B7-A2BB-2E2D28714D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FCD0A9-195C-B62C-4BB0-2084D73F1447}"/>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271785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BBC8-1274-13F6-BEF2-643073FC1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26AB8-3D98-93CC-A647-E8A4EA48542C}"/>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4" name="Footer Placeholder 3">
            <a:extLst>
              <a:ext uri="{FF2B5EF4-FFF2-40B4-BE49-F238E27FC236}">
                <a16:creationId xmlns:a16="http://schemas.microsoft.com/office/drawing/2014/main" id="{C7A99778-B501-7D5A-C6C0-52DDB23C1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DCCA6C-3DE3-272F-2091-622243CA305D}"/>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292366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8DBE36-9ECF-4288-6A4A-A75C05F41B18}"/>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3" name="Footer Placeholder 2">
            <a:extLst>
              <a:ext uri="{FF2B5EF4-FFF2-40B4-BE49-F238E27FC236}">
                <a16:creationId xmlns:a16="http://schemas.microsoft.com/office/drawing/2014/main" id="{4AB05649-3F1E-B23B-98D4-45E376099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D8AB5D-F002-851D-F43C-C0DDA2AEC176}"/>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2432435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DD8B-9DE3-652A-0E4A-886EFB658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DCC31-F28A-7480-ABC7-C3200C12A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62DB1-033F-CED6-46DC-E13C2A45F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FA70A-FAA6-1319-03B1-6F2A4D82F728}"/>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6" name="Footer Placeholder 5">
            <a:extLst>
              <a:ext uri="{FF2B5EF4-FFF2-40B4-BE49-F238E27FC236}">
                <a16:creationId xmlns:a16="http://schemas.microsoft.com/office/drawing/2014/main" id="{611A27BC-346D-4709-F836-D296D6E53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647CE-6474-BA8D-FDAA-3673C5DAA0CD}"/>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142685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E8A8-5D9B-347F-7CF3-2E02F111F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25971D-C41A-1E4B-D780-D5D83B64D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E4F8B1-0CC3-3CBF-D74D-6E1BAC6C4D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CB60FE-CA9C-D530-D355-E5A22F2BAECA}"/>
              </a:ext>
            </a:extLst>
          </p:cNvPr>
          <p:cNvSpPr>
            <a:spLocks noGrp="1"/>
          </p:cNvSpPr>
          <p:nvPr>
            <p:ph type="dt" sz="half" idx="10"/>
          </p:nvPr>
        </p:nvSpPr>
        <p:spPr/>
        <p:txBody>
          <a:bodyPr/>
          <a:lstStyle/>
          <a:p>
            <a:fld id="{961FF76D-81B7-4404-B47D-58F56DCCDCAE}" type="datetimeFigureOut">
              <a:rPr lang="en-US" smtClean="0"/>
              <a:t>8/28/2025</a:t>
            </a:fld>
            <a:endParaRPr lang="en-US"/>
          </a:p>
        </p:txBody>
      </p:sp>
      <p:sp>
        <p:nvSpPr>
          <p:cNvPr id="6" name="Footer Placeholder 5">
            <a:extLst>
              <a:ext uri="{FF2B5EF4-FFF2-40B4-BE49-F238E27FC236}">
                <a16:creationId xmlns:a16="http://schemas.microsoft.com/office/drawing/2014/main" id="{D6AB0E29-5EAD-8327-8EF8-94508207D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27B3B-0756-26C7-48D8-6204A1984495}"/>
              </a:ext>
            </a:extLst>
          </p:cNvPr>
          <p:cNvSpPr>
            <a:spLocks noGrp="1"/>
          </p:cNvSpPr>
          <p:nvPr>
            <p:ph type="sldNum" sz="quarter" idx="12"/>
          </p:nvPr>
        </p:nvSpPr>
        <p:spPr/>
        <p:txBody>
          <a:bodyPr/>
          <a:lstStyle/>
          <a:p>
            <a:fld id="{1B7D7127-F35C-4927-B4DE-55C690272015}" type="slidenum">
              <a:rPr lang="en-US" smtClean="0"/>
              <a:t>‹#›</a:t>
            </a:fld>
            <a:endParaRPr lang="en-US"/>
          </a:p>
        </p:txBody>
      </p:sp>
    </p:spTree>
    <p:extLst>
      <p:ext uri="{BB962C8B-B14F-4D97-AF65-F5344CB8AC3E}">
        <p14:creationId xmlns:p14="http://schemas.microsoft.com/office/powerpoint/2010/main" val="408339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3C998-2A5F-7B4B-7489-2AAB2B746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27B51E-A69E-310A-2CB4-4606B65FB8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8EC28-C78C-8576-752B-4F957CCDF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1FF76D-81B7-4404-B47D-58F56DCCDCAE}" type="datetimeFigureOut">
              <a:rPr lang="en-US" smtClean="0"/>
              <a:t>8/28/2025</a:t>
            </a:fld>
            <a:endParaRPr lang="en-US"/>
          </a:p>
        </p:txBody>
      </p:sp>
      <p:sp>
        <p:nvSpPr>
          <p:cNvPr id="5" name="Footer Placeholder 4">
            <a:extLst>
              <a:ext uri="{FF2B5EF4-FFF2-40B4-BE49-F238E27FC236}">
                <a16:creationId xmlns:a16="http://schemas.microsoft.com/office/drawing/2014/main" id="{D551A7C6-A125-3FB6-DF05-830431D5C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8095A7-F555-AC4C-1EF8-775827687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7D7127-F35C-4927-B4DE-55C690272015}" type="slidenum">
              <a:rPr lang="en-US" smtClean="0"/>
              <a:t>‹#›</a:t>
            </a:fld>
            <a:endParaRPr lang="en-US"/>
          </a:p>
        </p:txBody>
      </p:sp>
    </p:spTree>
    <p:extLst>
      <p:ext uri="{BB962C8B-B14F-4D97-AF65-F5344CB8AC3E}">
        <p14:creationId xmlns:p14="http://schemas.microsoft.com/office/powerpoint/2010/main" val="292477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ipacb.ecosphere.fws.gov/"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gcc02.safelinks.protection.outlook.com/?url=https%3A%2F%2Fwww.conservation.ca.gov%2Fcgs%2Fbwg&amp;data=05%7C02%7Caparker%40usgs.gov%7C522feaef50f74fd9c65808dde59d88d2%7C0693b5ba4b184d7b9341f32f400a5494%7C0%7C0%7C638919187347015919%7CUnknown%7CTWFpbGZsb3d8eyJFbXB0eU1hcGkiOnRydWUsIlYiOiIwLjAuMDAwMCIsIlAiOiJXaW4zMiIsIkFOIjoiTWFpbCIsIldUIjoyfQ%3D%3D%7C0%7C%7C%7C&amp;sdata=0%2B9C5VCi0C24MG%2BfghYpoo%2B4MqxEI2Jbluebq1lIEcg%3D&amp;reserved=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firescience.org/" TargetMode="External"/><Relationship Id="rId2" Type="http://schemas.openxmlformats.org/officeDocument/2006/relationships/hyperlink" Target="https://www.firescience.gov/ords/prd/jf_jfsp/jf_jfsp/r/jfspublic/home" TargetMode="External"/><Relationship Id="rId1" Type="http://schemas.openxmlformats.org/officeDocument/2006/relationships/slideLayout" Target="../slideLayouts/slideLayout4.xml"/><Relationship Id="rId5" Type="http://schemas.openxmlformats.org/officeDocument/2006/relationships/hyperlink" Target="https://wildfiretaskforce.org/regional-resource-kits-page/" TargetMode="External"/><Relationship Id="rId4" Type="http://schemas.openxmlformats.org/officeDocument/2006/relationships/hyperlink" Target="https://sdmmp.com/sparc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wildlandfirelearningportal.net/login/index.php"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fsapps.nwcg.gov/psp/sawti/" TargetMode="External"/><Relationship Id="rId2" Type="http://schemas.openxmlformats.org/officeDocument/2006/relationships/hyperlink" Target="https://gacc.nifc.gov/oscc/predictive/weather/" TargetMode="External"/><Relationship Id="rId1" Type="http://schemas.openxmlformats.org/officeDocument/2006/relationships/slideLayout" Target="../slideLayouts/slideLayout4.xml"/><Relationship Id="rId4" Type="http://schemas.openxmlformats.org/officeDocument/2006/relationships/hyperlink" Target="https://wildfiretaskforce.org/"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training.fema.gov/is/courseoverview.aspx?code=IS-100.c&amp;lang=e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inciweb.wildfire.gov/" TargetMode="External"/><Relationship Id="rId2" Type="http://schemas.openxmlformats.org/officeDocument/2006/relationships/hyperlink" Target="https://www.fire.ca.gov/incidents" TargetMode="External"/><Relationship Id="rId1" Type="http://schemas.openxmlformats.org/officeDocument/2006/relationships/slideLayout" Target="../slideLayouts/slideLayout4.xml"/><Relationship Id="rId4" Type="http://schemas.openxmlformats.org/officeDocument/2006/relationships/hyperlink" Target="https://ftp.wildfire.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7" name="Picture 6" descr="A picture containing sky, outdoor, mountain, grass&#10;&#10;Description automatically generated">
            <a:extLst>
              <a:ext uri="{FF2B5EF4-FFF2-40B4-BE49-F238E27FC236}">
                <a16:creationId xmlns:a16="http://schemas.microsoft.com/office/drawing/2014/main" id="{0BC1B3B7-A80D-DF89-FD55-6187A5F49DA2}"/>
              </a:ext>
            </a:extLst>
          </p:cNvPr>
          <p:cNvPicPr>
            <a:picLocks noChangeAspect="1"/>
          </p:cNvPicPr>
          <p:nvPr/>
        </p:nvPicPr>
        <p:blipFill rotWithShape="1">
          <a:blip r:embed="rId3"/>
          <a:srcRect b="13535"/>
          <a:stretch/>
        </p:blipFill>
        <p:spPr>
          <a:xfrm>
            <a:off x="0" y="0"/>
            <a:ext cx="12192731" cy="7906802"/>
          </a:xfrm>
          <a:prstGeom prst="rect">
            <a:avLst/>
          </a:prstGeom>
        </p:spPr>
      </p:pic>
      <p:sp>
        <p:nvSpPr>
          <p:cNvPr id="3" name="TextBox 2">
            <a:extLst>
              <a:ext uri="{FF2B5EF4-FFF2-40B4-BE49-F238E27FC236}">
                <a16:creationId xmlns:a16="http://schemas.microsoft.com/office/drawing/2014/main" id="{B193ACB7-02BA-12EA-1BC8-9DF9247AF051}"/>
              </a:ext>
            </a:extLst>
          </p:cNvPr>
          <p:cNvSpPr txBox="1"/>
          <p:nvPr/>
        </p:nvSpPr>
        <p:spPr>
          <a:xfrm>
            <a:off x="-731" y="319033"/>
            <a:ext cx="12192731" cy="1938992"/>
          </a:xfrm>
          <a:prstGeom prst="rect">
            <a:avLst/>
          </a:prstGeom>
          <a:noFill/>
          <a:ln>
            <a:noFill/>
          </a:ln>
        </p:spPr>
        <p:txBody>
          <a:bodyPr wrap="square" lIns="91440" tIns="45720" rIns="91440" bIns="45720" rtlCol="0" anchor="t">
            <a:spAutoFit/>
          </a:bodyPr>
          <a:lstStyle/>
          <a:p>
            <a:pPr algn="ctr">
              <a:buClr>
                <a:schemeClr val="bg1"/>
              </a:buClr>
            </a:pPr>
            <a:r>
              <a:rPr lang="en-US" sz="4000" b="1" dirty="0">
                <a:ln w="6350">
                  <a:solidFill>
                    <a:srgbClr val="010101"/>
                  </a:solidFill>
                </a:ln>
                <a:solidFill>
                  <a:srgbClr val="FFFFFF"/>
                </a:solidFill>
              </a:rPr>
              <a:t>Suppression and Planning Actions for Restoring Communities and Species in the Southern California Ecoregion</a:t>
            </a:r>
          </a:p>
        </p:txBody>
      </p:sp>
      <p:pic>
        <p:nvPicPr>
          <p:cNvPr id="2" name="Picture 1" descr="A picture containing text, book&#10;&#10;Description automatically generated">
            <a:extLst>
              <a:ext uri="{FF2B5EF4-FFF2-40B4-BE49-F238E27FC236}">
                <a16:creationId xmlns:a16="http://schemas.microsoft.com/office/drawing/2014/main" id="{D6D18EEE-D3E8-1E7B-D4FA-E3875EE19C3A}"/>
              </a:ext>
            </a:extLst>
          </p:cNvPr>
          <p:cNvPicPr>
            <a:picLocks noChangeAspect="1"/>
          </p:cNvPicPr>
          <p:nvPr/>
        </p:nvPicPr>
        <p:blipFill rotWithShape="1">
          <a:blip r:embed="rId4"/>
          <a:srcRect t="14950" b="24739"/>
          <a:stretch/>
        </p:blipFill>
        <p:spPr>
          <a:xfrm>
            <a:off x="3852074" y="2352078"/>
            <a:ext cx="4797568" cy="2996167"/>
          </a:xfrm>
          <a:prstGeom prst="rect">
            <a:avLst/>
          </a:prstGeom>
        </p:spPr>
      </p:pic>
      <p:sp>
        <p:nvSpPr>
          <p:cNvPr id="4" name="TextBox 3">
            <a:extLst>
              <a:ext uri="{FF2B5EF4-FFF2-40B4-BE49-F238E27FC236}">
                <a16:creationId xmlns:a16="http://schemas.microsoft.com/office/drawing/2014/main" id="{A9DBC11E-EE04-8A91-45EA-A46C5162D7F9}"/>
              </a:ext>
            </a:extLst>
          </p:cNvPr>
          <p:cNvSpPr txBox="1"/>
          <p:nvPr/>
        </p:nvSpPr>
        <p:spPr>
          <a:xfrm>
            <a:off x="1678858" y="5348245"/>
            <a:ext cx="9144000" cy="1323439"/>
          </a:xfrm>
          <a:prstGeom prst="rect">
            <a:avLst/>
          </a:prstGeom>
          <a:noFill/>
          <a:ln>
            <a:noFill/>
          </a:ln>
        </p:spPr>
        <p:txBody>
          <a:bodyPr wrap="square" lIns="91440" tIns="45720" rIns="91440" bIns="45720" rtlCol="0" anchor="t">
            <a:spAutoFit/>
          </a:bodyPr>
          <a:lstStyle/>
          <a:p>
            <a:pPr algn="ctr">
              <a:buClr>
                <a:schemeClr val="bg1"/>
              </a:buClr>
            </a:pPr>
            <a:r>
              <a:rPr lang="en-US" sz="4000" b="1" dirty="0">
                <a:ln w="6350">
                  <a:solidFill>
                    <a:srgbClr val="010101"/>
                  </a:solidFill>
                </a:ln>
                <a:solidFill>
                  <a:srgbClr val="FFFFFF"/>
                </a:solidFill>
              </a:rPr>
              <a:t>Land Manager’s Workshop</a:t>
            </a:r>
          </a:p>
          <a:p>
            <a:pPr algn="ctr">
              <a:buClr>
                <a:schemeClr val="bg1"/>
              </a:buClr>
            </a:pPr>
            <a:r>
              <a:rPr lang="en-US" sz="4000" b="1" dirty="0">
                <a:ln w="6350">
                  <a:solidFill>
                    <a:srgbClr val="010101"/>
                  </a:solidFill>
                </a:ln>
                <a:solidFill>
                  <a:srgbClr val="FFFFFF"/>
                </a:solidFill>
              </a:rPr>
              <a:t>8/28/25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a:xfrm>
            <a:off x="838200" y="18255"/>
            <a:ext cx="10515600" cy="1325563"/>
          </a:xfrm>
        </p:spPr>
        <p:txBody>
          <a:bodyPr/>
          <a:lstStyle/>
          <a:p>
            <a:r>
              <a:rPr lang="en-US" dirty="0"/>
              <a:t>Larger Incidents</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a:xfrm>
            <a:off x="838201" y="1367537"/>
            <a:ext cx="5181600" cy="4351338"/>
          </a:xfrm>
        </p:spPr>
        <p:txBody>
          <a:bodyPr>
            <a:normAutofit lnSpcReduction="10000"/>
          </a:bodyPr>
          <a:lstStyle/>
          <a:p>
            <a:pPr>
              <a:spcBef>
                <a:spcPts val="0"/>
              </a:spcBef>
            </a:pPr>
            <a:r>
              <a:rPr lang="en-US" sz="2400" dirty="0">
                <a:effectLst/>
                <a:latin typeface="Calibri" panose="020F0502020204030204" pitchFamily="34" charset="0"/>
              </a:rPr>
              <a:t>Incident response</a:t>
            </a:r>
          </a:p>
          <a:p>
            <a:pPr lvl="1" fontAlgn="ctr">
              <a:spcBef>
                <a:spcPts val="0"/>
              </a:spcBef>
            </a:pPr>
            <a:r>
              <a:rPr lang="en-US" dirty="0">
                <a:effectLst/>
                <a:latin typeface="Calibri" panose="020F0502020204030204" pitchFamily="34" charset="0"/>
              </a:rPr>
              <a:t>Where to go</a:t>
            </a:r>
          </a:p>
          <a:p>
            <a:pPr lvl="2" fontAlgn="ctr">
              <a:spcBef>
                <a:spcPts val="0"/>
              </a:spcBef>
            </a:pPr>
            <a:r>
              <a:rPr lang="en-US" sz="2400" dirty="0">
                <a:effectLst/>
                <a:latin typeface="Calibri" panose="020F0502020204030204" pitchFamily="34" charset="0"/>
              </a:rPr>
              <a:t>How to find where ICP is</a:t>
            </a:r>
          </a:p>
          <a:p>
            <a:pPr lvl="2" fontAlgn="ctr">
              <a:spcBef>
                <a:spcPts val="0"/>
              </a:spcBef>
            </a:pPr>
            <a:r>
              <a:rPr lang="en-US" sz="2400" dirty="0">
                <a:latin typeface="Calibri" panose="020F0502020204030204" pitchFamily="34" charset="0"/>
              </a:rPr>
              <a:t>R</a:t>
            </a:r>
            <a:r>
              <a:rPr lang="en-US" sz="2400" dirty="0">
                <a:effectLst/>
                <a:latin typeface="Calibri" panose="020F0502020204030204" pitchFamily="34" charset="0"/>
              </a:rPr>
              <a:t>oadblock in place or guard at ICP entrance</a:t>
            </a:r>
          </a:p>
          <a:p>
            <a:pPr lvl="1" fontAlgn="ctr">
              <a:spcBef>
                <a:spcPts val="0"/>
              </a:spcBef>
            </a:pPr>
            <a:r>
              <a:rPr lang="en-US" dirty="0">
                <a:effectLst/>
                <a:latin typeface="Calibri" panose="020F0502020204030204" pitchFamily="34" charset="0"/>
              </a:rPr>
              <a:t>Operational schedule</a:t>
            </a:r>
          </a:p>
          <a:p>
            <a:pPr lvl="2" fontAlgn="ctr">
              <a:spcBef>
                <a:spcPts val="0"/>
              </a:spcBef>
            </a:pPr>
            <a:r>
              <a:rPr lang="en-US" sz="2400" dirty="0">
                <a:effectLst/>
                <a:latin typeface="Calibri" panose="020F0502020204030204" pitchFamily="34" charset="0"/>
              </a:rPr>
              <a:t>General briefing at 0700</a:t>
            </a:r>
          </a:p>
          <a:p>
            <a:pPr lvl="2" fontAlgn="ctr">
              <a:spcBef>
                <a:spcPts val="0"/>
              </a:spcBef>
            </a:pPr>
            <a:r>
              <a:rPr lang="en-US" sz="2400" dirty="0">
                <a:effectLst/>
                <a:latin typeface="Calibri" panose="020F0502020204030204" pitchFamily="34" charset="0"/>
              </a:rPr>
              <a:t>Cooperator's meeting at 1000</a:t>
            </a:r>
          </a:p>
          <a:p>
            <a:pPr lvl="2" fontAlgn="ctr">
              <a:spcBef>
                <a:spcPts val="0"/>
              </a:spcBef>
            </a:pPr>
            <a:r>
              <a:rPr lang="en-US" sz="2400" dirty="0">
                <a:effectLst/>
                <a:latin typeface="Calibri" panose="020F0502020204030204" pitchFamily="34" charset="0"/>
              </a:rPr>
              <a:t>Planning meeting at 1700</a:t>
            </a:r>
          </a:p>
          <a:p>
            <a:pPr lvl="3" fontAlgn="ctr">
              <a:spcBef>
                <a:spcPts val="0"/>
              </a:spcBef>
            </a:pPr>
            <a:r>
              <a:rPr lang="en-US" sz="2400" dirty="0">
                <a:latin typeface="Calibri" panose="020F0502020204030204" pitchFamily="34" charset="0"/>
              </a:rPr>
              <a:t>Agency Representatives</a:t>
            </a:r>
          </a:p>
          <a:p>
            <a:pPr lvl="3" fontAlgn="ctr">
              <a:spcBef>
                <a:spcPts val="0"/>
              </a:spcBef>
            </a:pPr>
            <a:endParaRPr lang="en-US" sz="2200" dirty="0">
              <a:effectLst/>
              <a:latin typeface="Calibri" panose="020F0502020204030204" pitchFamily="34" charset="0"/>
            </a:endParaRPr>
          </a:p>
          <a:p>
            <a:pPr lvl="1" fontAlgn="ctr">
              <a:spcBef>
                <a:spcPts val="0"/>
              </a:spcBef>
            </a:pPr>
            <a:r>
              <a:rPr lang="en-US" sz="3200" dirty="0"/>
              <a:t>Who to contact for info?</a:t>
            </a:r>
          </a:p>
          <a:p>
            <a:pPr lvl="1" fontAlgn="ctr">
              <a:spcBef>
                <a:spcPts val="0"/>
              </a:spcBef>
            </a:pPr>
            <a:r>
              <a:rPr lang="en-US" sz="3000" dirty="0"/>
              <a:t>Weed wash?</a:t>
            </a:r>
          </a:p>
          <a:p>
            <a:pPr lvl="3" fontAlgn="ctr">
              <a:spcBef>
                <a:spcPts val="0"/>
              </a:spcBef>
            </a:pPr>
            <a:endParaRPr lang="en-US" sz="2200" dirty="0">
              <a:effectLst/>
              <a:latin typeface="Calibri" panose="020F0502020204030204" pitchFamily="34" charset="0"/>
            </a:endParaRPr>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lnSpcReduction="10000"/>
          </a:bodyPr>
          <a:lstStyle/>
          <a:p>
            <a:r>
              <a:rPr lang="en-US" dirty="0"/>
              <a:t>At ICP ask for </a:t>
            </a:r>
            <a:r>
              <a:rPr lang="en-US"/>
              <a:t>Liaison officer </a:t>
            </a:r>
          </a:p>
        </p:txBody>
      </p:sp>
    </p:spTree>
    <p:extLst>
      <p:ext uri="{BB962C8B-B14F-4D97-AF65-F5344CB8AC3E}">
        <p14:creationId xmlns:p14="http://schemas.microsoft.com/office/powerpoint/2010/main" val="240428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READs</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lstStyle/>
          <a:p>
            <a:r>
              <a:rPr lang="en-US" dirty="0"/>
              <a:t>What READs do and what you can ask for</a:t>
            </a:r>
          </a:p>
          <a:p>
            <a:pPr lvl="1"/>
            <a:r>
              <a:rPr lang="en-US" dirty="0"/>
              <a:t>Scouting potential containment line</a:t>
            </a:r>
          </a:p>
          <a:p>
            <a:pPr lvl="1"/>
            <a:r>
              <a:rPr lang="en-US" dirty="0"/>
              <a:t>Tracking/recording impacts</a:t>
            </a:r>
          </a:p>
          <a:p>
            <a:pPr lvl="1"/>
            <a:r>
              <a:rPr lang="en-US" dirty="0"/>
              <a:t>Suppression repair</a:t>
            </a:r>
          </a:p>
          <a:p>
            <a:r>
              <a:rPr lang="en-US" dirty="0" err="1">
                <a:hlinkClick r:id="rId2"/>
              </a:rPr>
              <a:t>IPaC</a:t>
            </a:r>
            <a:r>
              <a:rPr lang="en-US" dirty="0">
                <a:hlinkClick r:id="rId2"/>
              </a:rPr>
              <a:t>: Home</a:t>
            </a:r>
            <a:endParaRPr lang="en-US" dirty="0"/>
          </a:p>
          <a:p>
            <a:r>
              <a:rPr lang="en-US" dirty="0"/>
              <a:t>National READ Cohort</a:t>
            </a:r>
          </a:p>
          <a:p>
            <a:r>
              <a:rPr lang="en-US" dirty="0"/>
              <a:t>SoCal READ Cohort</a:t>
            </a:r>
          </a:p>
        </p:txBody>
      </p:sp>
      <p:sp>
        <p:nvSpPr>
          <p:cNvPr id="8" name="Content Placeholder 7">
            <a:extLst>
              <a:ext uri="{FF2B5EF4-FFF2-40B4-BE49-F238E27FC236}">
                <a16:creationId xmlns:a16="http://schemas.microsoft.com/office/drawing/2014/main" id="{17E7CCF4-3487-71E3-103F-AFD5E8D7403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7619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outdoor, sky, person&#10;&#10;AI-generated content may be incorrect.">
            <a:extLst>
              <a:ext uri="{FF2B5EF4-FFF2-40B4-BE49-F238E27FC236}">
                <a16:creationId xmlns:a16="http://schemas.microsoft.com/office/drawing/2014/main" id="{26F9A4C9-0FC1-B826-F6AD-9FA0CF613C6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5928" y="-1361872"/>
            <a:ext cx="7048251" cy="5286188"/>
          </a:xfrm>
        </p:spPr>
      </p:pic>
      <p:pic>
        <p:nvPicPr>
          <p:cNvPr id="6" name="Content Placeholder 5" descr="A picture containing outdoor, water, person, person&#10;&#10;AI-generated content may be incorrect.">
            <a:extLst>
              <a:ext uri="{FF2B5EF4-FFF2-40B4-BE49-F238E27FC236}">
                <a16:creationId xmlns:a16="http://schemas.microsoft.com/office/drawing/2014/main" id="{2A8C242D-F0C1-372E-ED4E-C1EB744981F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5145577" cy="6858000"/>
          </a:xfrm>
        </p:spPr>
      </p:pic>
      <p:pic>
        <p:nvPicPr>
          <p:cNvPr id="9" name="Picture 8" descr="A person walking on a dirt path with a mountain in the background&#10;&#10;AI-generated content may be incorrect.">
            <a:extLst>
              <a:ext uri="{FF2B5EF4-FFF2-40B4-BE49-F238E27FC236}">
                <a16:creationId xmlns:a16="http://schemas.microsoft.com/office/drawing/2014/main" id="{A672B4DD-470D-BD2B-804C-8AC430725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078" y="3608962"/>
            <a:ext cx="4332051" cy="3249038"/>
          </a:xfrm>
          <a:prstGeom prst="rect">
            <a:avLst/>
          </a:prstGeom>
        </p:spPr>
      </p:pic>
    </p:spTree>
    <p:extLst>
      <p:ext uri="{BB962C8B-B14F-4D97-AF65-F5344CB8AC3E}">
        <p14:creationId xmlns:p14="http://schemas.microsoft.com/office/powerpoint/2010/main" val="405209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78EE4-38DF-D9CE-A85A-71791D5E0C37}"/>
              </a:ext>
            </a:extLst>
          </p:cNvPr>
          <p:cNvSpPr>
            <a:spLocks noGrp="1"/>
          </p:cNvSpPr>
          <p:nvPr>
            <p:ph type="title"/>
          </p:nvPr>
        </p:nvSpPr>
        <p:spPr/>
        <p:txBody>
          <a:bodyPr/>
          <a:lstStyle/>
          <a:p>
            <a:r>
              <a:rPr lang="en-US" dirty="0"/>
              <a:t>Suppression Repair</a:t>
            </a:r>
          </a:p>
        </p:txBody>
      </p:sp>
      <p:sp>
        <p:nvSpPr>
          <p:cNvPr id="3" name="Content Placeholder 2">
            <a:extLst>
              <a:ext uri="{FF2B5EF4-FFF2-40B4-BE49-F238E27FC236}">
                <a16:creationId xmlns:a16="http://schemas.microsoft.com/office/drawing/2014/main" id="{6F9B36D9-5492-F23B-080B-C4934484A509}"/>
              </a:ext>
            </a:extLst>
          </p:cNvPr>
          <p:cNvSpPr>
            <a:spLocks noGrp="1"/>
          </p:cNvSpPr>
          <p:nvPr>
            <p:ph sz="half" idx="1"/>
          </p:nvPr>
        </p:nvSpPr>
        <p:spPr/>
        <p:txBody>
          <a:bodyPr>
            <a:normAutofit fontScale="92500"/>
          </a:bodyPr>
          <a:lstStyle/>
          <a:p>
            <a:r>
              <a:rPr lang="en-US" dirty="0"/>
              <a:t>Repair of Suppression activities</a:t>
            </a:r>
          </a:p>
          <a:p>
            <a:pPr lvl="1"/>
            <a:r>
              <a:rPr lang="en-US" dirty="0"/>
              <a:t>Dozer line</a:t>
            </a:r>
          </a:p>
          <a:p>
            <a:pPr lvl="1"/>
            <a:r>
              <a:rPr lang="en-US" dirty="0"/>
              <a:t>Hand Line</a:t>
            </a:r>
          </a:p>
          <a:p>
            <a:pPr lvl="1"/>
            <a:r>
              <a:rPr lang="en-US" dirty="0"/>
              <a:t>Cut fencing</a:t>
            </a:r>
          </a:p>
          <a:p>
            <a:pPr lvl="1"/>
            <a:r>
              <a:rPr lang="en-US" dirty="0"/>
              <a:t>Gates knocked down</a:t>
            </a:r>
          </a:p>
          <a:p>
            <a:pPr lvl="1"/>
            <a:endParaRPr lang="en-US" dirty="0"/>
          </a:p>
          <a:p>
            <a:r>
              <a:rPr lang="en-US" dirty="0"/>
              <a:t>Can land managers request Supp. Repair above state standard?</a:t>
            </a:r>
          </a:p>
          <a:p>
            <a:r>
              <a:rPr lang="en-US" dirty="0"/>
              <a:t>Ordering Heavy Equipment when needed</a:t>
            </a:r>
          </a:p>
        </p:txBody>
      </p:sp>
      <p:sp>
        <p:nvSpPr>
          <p:cNvPr id="4" name="Content Placeholder 3">
            <a:extLst>
              <a:ext uri="{FF2B5EF4-FFF2-40B4-BE49-F238E27FC236}">
                <a16:creationId xmlns:a16="http://schemas.microsoft.com/office/drawing/2014/main" id="{5A33385E-F7F4-0B08-ACDC-709E4B3A30F2}"/>
              </a:ext>
            </a:extLst>
          </p:cNvPr>
          <p:cNvSpPr>
            <a:spLocks noGrp="1"/>
          </p:cNvSpPr>
          <p:nvPr>
            <p:ph sz="half" idx="2"/>
          </p:nvPr>
        </p:nvSpPr>
        <p:spPr/>
        <p:txBody>
          <a:bodyPr>
            <a:normAutofit fontScale="92500"/>
          </a:bodyPr>
          <a:lstStyle/>
          <a:p>
            <a:endParaRPr lang="en-US"/>
          </a:p>
        </p:txBody>
      </p:sp>
    </p:spTree>
    <p:extLst>
      <p:ext uri="{BB962C8B-B14F-4D97-AF65-F5344CB8AC3E}">
        <p14:creationId xmlns:p14="http://schemas.microsoft.com/office/powerpoint/2010/main" val="66390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up of a tree&#10;&#10;AI-generated content may be incorrect.">
            <a:extLst>
              <a:ext uri="{FF2B5EF4-FFF2-40B4-BE49-F238E27FC236}">
                <a16:creationId xmlns:a16="http://schemas.microsoft.com/office/drawing/2014/main" id="{646384A4-B6B3-A262-CA58-C8283C16C49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4886526" y="846002"/>
            <a:ext cx="6900155" cy="5175115"/>
          </a:xfrm>
        </p:spPr>
      </p:pic>
      <p:pic>
        <p:nvPicPr>
          <p:cNvPr id="10" name="Content Placeholder 9" descr="A picture containing tree, outdoor, forest, wooded&#10;&#10;AI-generated content may be incorrect.">
            <a:extLst>
              <a:ext uri="{FF2B5EF4-FFF2-40B4-BE49-F238E27FC236}">
                <a16:creationId xmlns:a16="http://schemas.microsoft.com/office/drawing/2014/main" id="{54FC0EA8-DB86-6687-21FF-2494AC41CFB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444231" y="850325"/>
            <a:ext cx="6900154" cy="5175115"/>
          </a:xfrm>
        </p:spPr>
      </p:pic>
    </p:spTree>
    <p:extLst>
      <p:ext uri="{BB962C8B-B14F-4D97-AF65-F5344CB8AC3E}">
        <p14:creationId xmlns:p14="http://schemas.microsoft.com/office/powerpoint/2010/main" val="305308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outdoor, mountain, ground, nature&#10;&#10;AI-generated content may be incorrect.">
            <a:extLst>
              <a:ext uri="{FF2B5EF4-FFF2-40B4-BE49-F238E27FC236}">
                <a16:creationId xmlns:a16="http://schemas.microsoft.com/office/drawing/2014/main" id="{2AD13215-E6E4-BE64-2420-51E8493999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5401"/>
            <a:ext cx="5181600" cy="6908801"/>
          </a:xfrm>
        </p:spPr>
      </p:pic>
      <p:pic>
        <p:nvPicPr>
          <p:cNvPr id="8" name="Content Placeholder 7" descr="A picture containing outdoor, sky, grass&#10;&#10;AI-generated content may be incorrect.">
            <a:extLst>
              <a:ext uri="{FF2B5EF4-FFF2-40B4-BE49-F238E27FC236}">
                <a16:creationId xmlns:a16="http://schemas.microsoft.com/office/drawing/2014/main" id="{B36744E8-28ED-B773-38C0-A7A1785AB7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601" y="981615"/>
            <a:ext cx="7010400" cy="5257800"/>
          </a:xfrm>
        </p:spPr>
      </p:pic>
    </p:spTree>
    <p:extLst>
      <p:ext uri="{BB962C8B-B14F-4D97-AF65-F5344CB8AC3E}">
        <p14:creationId xmlns:p14="http://schemas.microsoft.com/office/powerpoint/2010/main" val="140013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BAER/ESR/Post-fire fire effects monitoring</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normAutofit fontScale="77500" lnSpcReduction="20000"/>
          </a:bodyPr>
          <a:lstStyle/>
          <a:p>
            <a:r>
              <a:rPr lang="en-US" dirty="0"/>
              <a:t>Invasive species introduction</a:t>
            </a:r>
          </a:p>
          <a:p>
            <a:r>
              <a:rPr lang="en-US" dirty="0"/>
              <a:t>Erosion</a:t>
            </a:r>
          </a:p>
          <a:p>
            <a:r>
              <a:rPr lang="en-US" dirty="0"/>
              <a:t>Infrastructure</a:t>
            </a:r>
          </a:p>
          <a:p>
            <a:r>
              <a:rPr lang="en-US" dirty="0"/>
              <a:t>CalFire $?</a:t>
            </a:r>
          </a:p>
          <a:p>
            <a:endParaRPr lang="en-US" dirty="0"/>
          </a:p>
          <a:p>
            <a:r>
              <a:rPr lang="en-US" dirty="0"/>
              <a:t>local/private jurisdictions/land owners/NGOs, etc. can work with NRCS to plan treatments and possibly get funding</a:t>
            </a:r>
          </a:p>
          <a:p>
            <a:r>
              <a:rPr lang="en-US" dirty="0"/>
              <a:t>California Geological Survey (CGS) and CALFIRE’s Watershed Emergency Response Team (WERT)</a:t>
            </a:r>
          </a:p>
          <a:p>
            <a:pPr lvl="1"/>
            <a:r>
              <a:rPr lang="en-US" u="sng" dirty="0">
                <a:hlinkClick r:id="rId2"/>
              </a:rPr>
              <a:t>https://www.conservation.ca.gov/cgs/bwg</a:t>
            </a:r>
            <a:r>
              <a:rPr lang="en-US" dirty="0"/>
              <a:t> </a:t>
            </a:r>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fontScale="77500" lnSpcReduction="20000"/>
          </a:bodyPr>
          <a:lstStyle/>
          <a:p>
            <a:endParaRPr lang="en-US"/>
          </a:p>
        </p:txBody>
      </p:sp>
    </p:spTree>
    <p:extLst>
      <p:ext uri="{BB962C8B-B14F-4D97-AF65-F5344CB8AC3E}">
        <p14:creationId xmlns:p14="http://schemas.microsoft.com/office/powerpoint/2010/main" val="119133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Fire Science Resources</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normAutofit fontScale="92500" lnSpcReduction="10000"/>
          </a:bodyPr>
          <a:lstStyle/>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hlinkClick r:id="rId2"/>
              </a:rPr>
              <a:t>Joint Fire Science Program</a:t>
            </a:r>
            <a:endParaRPr lang="en-US" sz="32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3200" dirty="0">
                <a:effectLst/>
                <a:latin typeface="Calibri" panose="020F0502020204030204" pitchFamily="34" charset="0"/>
                <a:hlinkClick r:id="rId3"/>
              </a:rPr>
              <a:t>California Fire Science Consortium</a:t>
            </a:r>
            <a:endParaRPr lang="en-US" sz="32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3200" dirty="0">
                <a:hlinkClick r:id="rId4"/>
              </a:rPr>
              <a:t>SPARCS - Suppression &amp; Planning Actions for Restoring Communities &amp; Species</a:t>
            </a:r>
            <a:endParaRPr lang="en-US" sz="3200" dirty="0"/>
          </a:p>
          <a:p>
            <a:pPr fontAlgn="ctr">
              <a:spcBef>
                <a:spcPts val="0"/>
              </a:spcBef>
            </a:pPr>
            <a:r>
              <a:rPr lang="en-US" sz="3200" dirty="0">
                <a:effectLst/>
                <a:latin typeface="Calibri" panose="020F0502020204030204" pitchFamily="34" charset="0"/>
              </a:rPr>
              <a:t>Wildfire Task Fo</a:t>
            </a:r>
            <a:r>
              <a:rPr lang="en-US" sz="3200" dirty="0">
                <a:latin typeface="Calibri" panose="020F0502020204030204" pitchFamily="34" charset="0"/>
              </a:rPr>
              <a:t>rce –</a:t>
            </a:r>
            <a:r>
              <a:rPr lang="en-US" sz="3200" dirty="0">
                <a:hlinkClick r:id="rId5"/>
              </a:rPr>
              <a:t>Regional Resource Kits Page - California Wildfire &amp; Forest Resilience</a:t>
            </a:r>
            <a:endParaRPr lang="en-US" sz="3200" dirty="0">
              <a:effectLst/>
              <a:latin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260370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F9F1-E001-01BC-3E39-A78C9F5DF5C7}"/>
              </a:ext>
            </a:extLst>
          </p:cNvPr>
          <p:cNvSpPr>
            <a:spLocks noGrp="1"/>
          </p:cNvSpPr>
          <p:nvPr>
            <p:ph type="title"/>
          </p:nvPr>
        </p:nvSpPr>
        <p:spPr/>
        <p:txBody>
          <a:bodyPr/>
          <a:lstStyle/>
          <a:p>
            <a:r>
              <a:rPr lang="en-US" dirty="0"/>
              <a:t>Training Resources	</a:t>
            </a:r>
          </a:p>
        </p:txBody>
      </p:sp>
      <p:sp>
        <p:nvSpPr>
          <p:cNvPr id="3" name="Content Placeholder 2">
            <a:extLst>
              <a:ext uri="{FF2B5EF4-FFF2-40B4-BE49-F238E27FC236}">
                <a16:creationId xmlns:a16="http://schemas.microsoft.com/office/drawing/2014/main" id="{59AC3682-02EF-C466-731C-75536DAC07D9}"/>
              </a:ext>
            </a:extLst>
          </p:cNvPr>
          <p:cNvSpPr>
            <a:spLocks noGrp="1"/>
          </p:cNvSpPr>
          <p:nvPr>
            <p:ph sz="half" idx="1"/>
          </p:nvPr>
        </p:nvSpPr>
        <p:spPr/>
        <p:txBody>
          <a:bodyPr/>
          <a:lstStyle/>
          <a:p>
            <a:r>
              <a:rPr lang="en-US" dirty="0">
                <a:hlinkClick r:id="rId2"/>
              </a:rPr>
              <a:t>Log in to the site | Wildland Fire Learning Portal</a:t>
            </a:r>
            <a:endParaRPr lang="en-US" dirty="0"/>
          </a:p>
        </p:txBody>
      </p:sp>
      <p:sp>
        <p:nvSpPr>
          <p:cNvPr id="4" name="Content Placeholder 3">
            <a:extLst>
              <a:ext uri="{FF2B5EF4-FFF2-40B4-BE49-F238E27FC236}">
                <a16:creationId xmlns:a16="http://schemas.microsoft.com/office/drawing/2014/main" id="{32A0DFDB-0ACD-CA57-6AF4-F35D93EB178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279645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lstStyle/>
          <a:p>
            <a:r>
              <a:rPr lang="en-US" dirty="0"/>
              <a:t>CalFire</a:t>
            </a:r>
          </a:p>
          <a:p>
            <a:r>
              <a:rPr lang="en-US" dirty="0"/>
              <a:t>BLM</a:t>
            </a:r>
          </a:p>
          <a:p>
            <a:r>
              <a:rPr lang="en-US" dirty="0"/>
              <a:t>City of San Diego</a:t>
            </a:r>
          </a:p>
          <a:p>
            <a:r>
              <a:rPr lang="en-US" dirty="0"/>
              <a:t>Local Conservation Land Managers</a:t>
            </a:r>
          </a:p>
          <a:p>
            <a:endParaRPr lang="en-US" dirty="0"/>
          </a:p>
          <a:p>
            <a:r>
              <a:rPr lang="en-US" dirty="0"/>
              <a:t>SPARCS background and what we want this workshop will be</a:t>
            </a:r>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85874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8626-CF4F-B837-CE5A-CCD57E697D4D}"/>
              </a:ext>
            </a:extLst>
          </p:cNvPr>
          <p:cNvSpPr>
            <a:spLocks noGrp="1"/>
          </p:cNvSpPr>
          <p:nvPr>
            <p:ph type="title"/>
          </p:nvPr>
        </p:nvSpPr>
        <p:spPr/>
        <p:txBody>
          <a:bodyPr/>
          <a:lstStyle/>
          <a:p>
            <a:r>
              <a:rPr lang="en-US" dirty="0"/>
              <a:t>Resources for Regional info</a:t>
            </a:r>
          </a:p>
        </p:txBody>
      </p:sp>
      <p:sp>
        <p:nvSpPr>
          <p:cNvPr id="3" name="Content Placeholder 2">
            <a:extLst>
              <a:ext uri="{FF2B5EF4-FFF2-40B4-BE49-F238E27FC236}">
                <a16:creationId xmlns:a16="http://schemas.microsoft.com/office/drawing/2014/main" id="{18137ECA-B9A8-668F-E545-843E8FA2FE1A}"/>
              </a:ext>
            </a:extLst>
          </p:cNvPr>
          <p:cNvSpPr>
            <a:spLocks noGrp="1"/>
          </p:cNvSpPr>
          <p:nvPr>
            <p:ph sz="half" idx="1"/>
          </p:nvPr>
        </p:nvSpPr>
        <p:spPr/>
        <p:txBody>
          <a:bodyPr/>
          <a:lstStyle/>
          <a:p>
            <a:pPr marL="457200" lvl="1" indent="0">
              <a:buNone/>
            </a:pPr>
            <a:endParaRPr lang="en-US" sz="1400" dirty="0"/>
          </a:p>
          <a:p>
            <a:pPr lvl="1"/>
            <a:r>
              <a:rPr lang="en-US" sz="2800" dirty="0">
                <a:solidFill>
                  <a:srgbClr val="467886"/>
                </a:solidFill>
                <a:hlinkClick r:id="rId2">
                  <a:extLst>
                    <a:ext uri="{A12FA001-AC4F-418D-AE19-62706E023703}">
                      <ahyp:hlinkClr xmlns:ahyp="http://schemas.microsoft.com/office/drawing/2018/hyperlinkcolor" val="tx"/>
                    </a:ext>
                  </a:extLst>
                </a:hlinkClick>
              </a:rPr>
              <a:t>Southern California Geographic Area Coordination Center (OSCC)</a:t>
            </a:r>
            <a:endParaRPr lang="en-US" sz="2800" dirty="0"/>
          </a:p>
          <a:p>
            <a:pPr lvl="1"/>
            <a:r>
              <a:rPr lang="en-US" sz="2800" dirty="0">
                <a:hlinkClick r:id="rId3"/>
              </a:rPr>
              <a:t>Santa Ana Wildfire Threat Index – </a:t>
            </a:r>
            <a:r>
              <a:rPr lang="en-US" sz="2800" dirty="0" err="1">
                <a:hlinkClick r:id="rId3"/>
              </a:rPr>
              <a:t>SAWTi</a:t>
            </a:r>
            <a:endParaRPr lang="en-US" sz="2800" dirty="0"/>
          </a:p>
          <a:p>
            <a:pPr lvl="1"/>
            <a:r>
              <a:rPr lang="en-US" sz="2800" dirty="0">
                <a:hlinkClick r:id="rId4"/>
              </a:rPr>
              <a:t>Home - California Wildfire &amp; Forest Resilience</a:t>
            </a:r>
            <a:endParaRPr lang="en-US" sz="2800" dirty="0"/>
          </a:p>
          <a:p>
            <a:pPr lvl="1"/>
            <a:r>
              <a:rPr lang="en-US" sz="2800" dirty="0">
                <a:latin typeface="Calibri" panose="020F0502020204030204" pitchFamily="34" charset="0"/>
              </a:rPr>
              <a:t>Windy app</a:t>
            </a:r>
          </a:p>
          <a:p>
            <a:pPr lvl="1"/>
            <a:endParaRPr lang="en-US" sz="1800" dirty="0">
              <a:latin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894625C4-EA19-1517-78C6-8162BFA0A39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09357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Pre-Fire Planning</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normAutofit fontScale="92500"/>
          </a:bodyPr>
          <a:lstStyle/>
          <a:p>
            <a:pPr fontAlgn="ctr">
              <a:spcBef>
                <a:spcPts val="0"/>
              </a:spcBef>
            </a:pPr>
            <a:r>
              <a:rPr lang="en-US" sz="2400" dirty="0">
                <a:effectLst/>
                <a:latin typeface="Calibri" panose="020F0502020204030204" pitchFamily="34" charset="0"/>
              </a:rPr>
              <a:t>Online courses</a:t>
            </a:r>
          </a:p>
          <a:p>
            <a:pPr lvl="1" fontAlgn="ctr">
              <a:spcBef>
                <a:spcPts val="0"/>
              </a:spcBef>
            </a:pPr>
            <a:r>
              <a:rPr lang="en-US" dirty="0">
                <a:effectLst/>
                <a:latin typeface="Calibri" panose="020F0502020204030204" pitchFamily="34" charset="0"/>
              </a:rPr>
              <a:t>I-100 - Intro to Incident Command System </a:t>
            </a:r>
            <a:r>
              <a:rPr lang="en-US" dirty="0">
                <a:effectLst/>
                <a:latin typeface="Calibri" panose="020F0502020204030204" pitchFamily="34" charset="0"/>
                <a:hlinkClick r:id="rId2"/>
              </a:rPr>
              <a:t>FEMA - Emergency Management Institute (EMI) Course | IS-100.C: Introduction to the Incident Command System, ICS 100</a:t>
            </a:r>
            <a:endParaRPr lang="en-US" dirty="0">
              <a:effectLst/>
              <a:latin typeface="Calibri" panose="020F0502020204030204" pitchFamily="34" charset="0"/>
            </a:endParaRPr>
          </a:p>
          <a:p>
            <a:pPr lvl="1" fontAlgn="ctr">
              <a:spcBef>
                <a:spcPts val="0"/>
              </a:spcBef>
            </a:pPr>
            <a:r>
              <a:rPr lang="en-US" dirty="0">
                <a:effectLst/>
                <a:latin typeface="Calibri" panose="020F0502020204030204" pitchFamily="34" charset="0"/>
              </a:rPr>
              <a:t>I-200 - Basic Incident Command System for Initial Response</a:t>
            </a:r>
          </a:p>
          <a:p>
            <a:pPr lvl="1" fontAlgn="ctr">
              <a:spcBef>
                <a:spcPts val="0"/>
              </a:spcBef>
            </a:pPr>
            <a:r>
              <a:rPr lang="en-US" dirty="0">
                <a:effectLst/>
                <a:latin typeface="Calibri" panose="020F0502020204030204" pitchFamily="34" charset="0"/>
              </a:rPr>
              <a:t>I-700 -  National Incident Management System</a:t>
            </a:r>
          </a:p>
          <a:p>
            <a:pPr fontAlgn="ctr">
              <a:spcBef>
                <a:spcPts val="0"/>
              </a:spcBef>
            </a:pPr>
            <a:r>
              <a:rPr lang="en-US" sz="2400" dirty="0">
                <a:latin typeface="Calibri" panose="020F0502020204030204" pitchFamily="34" charset="0"/>
              </a:rPr>
              <a:t>NWCG – National Wildfire Coordinating Group YouTube</a:t>
            </a:r>
          </a:p>
          <a:p>
            <a:pPr lvl="1" fontAlgn="ctr">
              <a:spcBef>
                <a:spcPts val="0"/>
              </a:spcBef>
            </a:pPr>
            <a:r>
              <a:rPr lang="en-US" dirty="0">
                <a:effectLst/>
                <a:latin typeface="Calibri" panose="020F0502020204030204" pitchFamily="34" charset="0"/>
              </a:rPr>
              <a:t>https://www.youtube.com/@nwcg-nationalwildfirecoord4589/featured</a:t>
            </a:r>
          </a:p>
          <a:p>
            <a:pPr marL="0" indent="0">
              <a:buNone/>
            </a:pPr>
            <a:endParaRPr lang="en-US" dirty="0"/>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fontScale="92500"/>
          </a:bodyPr>
          <a:lstStyle/>
          <a:p>
            <a:endParaRPr lang="en-US" dirty="0"/>
          </a:p>
        </p:txBody>
      </p:sp>
    </p:spTree>
    <p:extLst>
      <p:ext uri="{BB962C8B-B14F-4D97-AF65-F5344CB8AC3E}">
        <p14:creationId xmlns:p14="http://schemas.microsoft.com/office/powerpoint/2010/main" val="281171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A6BE-6738-36D0-5F6C-52E87A15B628}"/>
              </a:ext>
            </a:extLst>
          </p:cNvPr>
          <p:cNvSpPr>
            <a:spLocks noGrp="1"/>
          </p:cNvSpPr>
          <p:nvPr>
            <p:ph type="title"/>
          </p:nvPr>
        </p:nvSpPr>
        <p:spPr>
          <a:xfrm>
            <a:off x="838200" y="-29957"/>
            <a:ext cx="10515600" cy="1325563"/>
          </a:xfrm>
        </p:spPr>
        <p:txBody>
          <a:bodyPr/>
          <a:lstStyle/>
          <a:p>
            <a:r>
              <a:rPr lang="en-US" dirty="0"/>
              <a:t>Incident Command System</a:t>
            </a:r>
          </a:p>
        </p:txBody>
      </p:sp>
      <p:pic>
        <p:nvPicPr>
          <p:cNvPr id="6" name="Content Placeholder 5" descr="Diagram&#10;&#10;AI-generated content may be incorrect.">
            <a:extLst>
              <a:ext uri="{FF2B5EF4-FFF2-40B4-BE49-F238E27FC236}">
                <a16:creationId xmlns:a16="http://schemas.microsoft.com/office/drawing/2014/main" id="{E741AE77-869A-57DD-B03E-B831CEC9D4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221733"/>
            <a:ext cx="9456833" cy="5102976"/>
          </a:xfrm>
        </p:spPr>
      </p:pic>
      <p:sp>
        <p:nvSpPr>
          <p:cNvPr id="4" name="Content Placeholder 3">
            <a:extLst>
              <a:ext uri="{FF2B5EF4-FFF2-40B4-BE49-F238E27FC236}">
                <a16:creationId xmlns:a16="http://schemas.microsoft.com/office/drawing/2014/main" id="{D5DCACCD-31CB-2361-4AFD-72EC9E82C25A}"/>
              </a:ext>
            </a:extLst>
          </p:cNvPr>
          <p:cNvSpPr>
            <a:spLocks noGrp="1"/>
          </p:cNvSpPr>
          <p:nvPr>
            <p:ph sz="half" idx="2"/>
          </p:nvPr>
        </p:nvSpPr>
        <p:spPr>
          <a:xfrm>
            <a:off x="9350188" y="1369480"/>
            <a:ext cx="2485526" cy="4807483"/>
          </a:xfrm>
        </p:spPr>
        <p:txBody>
          <a:bodyPr/>
          <a:lstStyle/>
          <a:p>
            <a:endParaRPr lang="en-US" dirty="0"/>
          </a:p>
        </p:txBody>
      </p:sp>
    </p:spTree>
    <p:extLst>
      <p:ext uri="{BB962C8B-B14F-4D97-AF65-F5344CB8AC3E}">
        <p14:creationId xmlns:p14="http://schemas.microsoft.com/office/powerpoint/2010/main" val="70685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929915-8322-5236-4A3D-9655E04DE0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95168" y="-24714"/>
            <a:ext cx="9205783" cy="6904337"/>
          </a:xfrm>
        </p:spPr>
      </p:pic>
    </p:spTree>
    <p:extLst>
      <p:ext uri="{BB962C8B-B14F-4D97-AF65-F5344CB8AC3E}">
        <p14:creationId xmlns:p14="http://schemas.microsoft.com/office/powerpoint/2010/main" val="1175469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E9C4-1177-270C-BDD5-E3E738E444CD}"/>
              </a:ext>
            </a:extLst>
          </p:cNvPr>
          <p:cNvSpPr>
            <a:spLocks noGrp="1"/>
          </p:cNvSpPr>
          <p:nvPr>
            <p:ph type="title"/>
          </p:nvPr>
        </p:nvSpPr>
        <p:spPr>
          <a:xfrm>
            <a:off x="762000" y="96184"/>
            <a:ext cx="10515600" cy="1325563"/>
          </a:xfrm>
        </p:spPr>
        <p:txBody>
          <a:bodyPr/>
          <a:lstStyle/>
          <a:p>
            <a:r>
              <a:rPr lang="en-US"/>
              <a:t>Database and Maps</a:t>
            </a:r>
            <a:endParaRPr lang="en-US" dirty="0"/>
          </a:p>
        </p:txBody>
      </p:sp>
      <p:sp>
        <p:nvSpPr>
          <p:cNvPr id="3" name="Content Placeholder 2">
            <a:extLst>
              <a:ext uri="{FF2B5EF4-FFF2-40B4-BE49-F238E27FC236}">
                <a16:creationId xmlns:a16="http://schemas.microsoft.com/office/drawing/2014/main" id="{83890250-D25E-8499-FE54-BE4B356F5996}"/>
              </a:ext>
            </a:extLst>
          </p:cNvPr>
          <p:cNvSpPr>
            <a:spLocks noGrp="1"/>
          </p:cNvSpPr>
          <p:nvPr>
            <p:ph sz="half" idx="1"/>
          </p:nvPr>
        </p:nvSpPr>
        <p:spPr>
          <a:xfrm>
            <a:off x="762000" y="1682189"/>
            <a:ext cx="5181600" cy="4906870"/>
          </a:xfrm>
        </p:spPr>
        <p:txBody>
          <a:bodyPr>
            <a:normAutofit/>
          </a:bodyPr>
          <a:lstStyle/>
          <a:p>
            <a:r>
              <a:rPr lang="en-US" dirty="0"/>
              <a:t>SPARCS Databases</a:t>
            </a:r>
          </a:p>
          <a:p>
            <a:pPr lvl="1"/>
            <a:r>
              <a:rPr lang="en-US" dirty="0"/>
              <a:t>Feeding to </a:t>
            </a:r>
            <a:r>
              <a:rPr lang="en-US" dirty="0" err="1"/>
              <a:t>Intterra</a:t>
            </a:r>
            <a:r>
              <a:rPr lang="en-US" dirty="0"/>
              <a:t> and Tactical Analyst</a:t>
            </a:r>
          </a:p>
          <a:p>
            <a:r>
              <a:rPr lang="en-US" dirty="0"/>
              <a:t>Local database/Map creation</a:t>
            </a:r>
          </a:p>
          <a:p>
            <a:pPr lvl="1"/>
            <a:r>
              <a:rPr lang="en-US" dirty="0"/>
              <a:t>Have this data ready:</a:t>
            </a:r>
          </a:p>
          <a:p>
            <a:pPr lvl="2"/>
            <a:r>
              <a:rPr lang="en-US" dirty="0"/>
              <a:t>Property boundaries</a:t>
            </a:r>
          </a:p>
          <a:p>
            <a:pPr lvl="2"/>
            <a:r>
              <a:rPr lang="en-US" dirty="0"/>
              <a:t>Resource Avoidance Areas </a:t>
            </a:r>
          </a:p>
          <a:p>
            <a:pPr lvl="3"/>
            <a:r>
              <a:rPr lang="en-US" dirty="0"/>
              <a:t>Natural and Cultural</a:t>
            </a:r>
          </a:p>
          <a:p>
            <a:pPr lvl="2"/>
            <a:r>
              <a:rPr lang="en-US" dirty="0"/>
              <a:t>Critical Habitat</a:t>
            </a:r>
          </a:p>
          <a:p>
            <a:pPr lvl="2"/>
            <a:r>
              <a:rPr lang="en-US" dirty="0"/>
              <a:t>Any helpful infrastructure</a:t>
            </a:r>
          </a:p>
          <a:p>
            <a:pPr lvl="2"/>
            <a:r>
              <a:rPr lang="en-US" dirty="0"/>
              <a:t>Predetermined control lines?</a:t>
            </a:r>
          </a:p>
          <a:p>
            <a:pPr lvl="3"/>
            <a:r>
              <a:rPr lang="en-US" dirty="0"/>
              <a:t>Old Dozer lines?</a:t>
            </a:r>
          </a:p>
        </p:txBody>
      </p:sp>
      <p:sp>
        <p:nvSpPr>
          <p:cNvPr id="4" name="Content Placeholder 3">
            <a:extLst>
              <a:ext uri="{FF2B5EF4-FFF2-40B4-BE49-F238E27FC236}">
                <a16:creationId xmlns:a16="http://schemas.microsoft.com/office/drawing/2014/main" id="{23CB660E-A48B-087B-CDB8-6CCA3249E80B}"/>
              </a:ext>
            </a:extLst>
          </p:cNvPr>
          <p:cNvSpPr>
            <a:spLocks noGrp="1"/>
          </p:cNvSpPr>
          <p:nvPr>
            <p:ph sz="half" idx="2"/>
          </p:nvPr>
        </p:nvSpPr>
        <p:spPr>
          <a:xfrm>
            <a:off x="6248402" y="1723838"/>
            <a:ext cx="5181600" cy="4351338"/>
          </a:xfrm>
        </p:spPr>
        <p:txBody>
          <a:bodyPr>
            <a:normAutofit/>
          </a:bodyPr>
          <a:lstStyle/>
          <a:p>
            <a:endParaRPr lang="en-US"/>
          </a:p>
        </p:txBody>
      </p:sp>
    </p:spTree>
    <p:extLst>
      <p:ext uri="{BB962C8B-B14F-4D97-AF65-F5344CB8AC3E}">
        <p14:creationId xmlns:p14="http://schemas.microsoft.com/office/powerpoint/2010/main" val="199492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Pre-Fire Planning</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a:xfrm>
            <a:off x="161365" y="1825625"/>
            <a:ext cx="5768788" cy="4742610"/>
          </a:xfrm>
        </p:spPr>
        <p:txBody>
          <a:bodyPr>
            <a:normAutofit fontScale="62500" lnSpcReduction="20000"/>
          </a:bodyPr>
          <a:lstStyle/>
          <a:p>
            <a:r>
              <a:rPr lang="en-US" sz="3800" dirty="0"/>
              <a:t>Fuel Reduction projects</a:t>
            </a:r>
          </a:p>
          <a:p>
            <a:r>
              <a:rPr lang="en-US" sz="3800" dirty="0"/>
              <a:t>Fuel Modification Zones</a:t>
            </a:r>
          </a:p>
          <a:p>
            <a:pPr lvl="1"/>
            <a:r>
              <a:rPr lang="en-US" dirty="0"/>
              <a:t>Consistent with state codes, the required fuel modification area is </a:t>
            </a:r>
            <a:r>
              <a:rPr lang="en-US" b="1" dirty="0"/>
              <a:t>100 feet around structures </a:t>
            </a:r>
            <a:r>
              <a:rPr lang="en-US" dirty="0"/>
              <a:t>(or to the property line, whichever is nearer to the structure).  The area located within </a:t>
            </a:r>
            <a:r>
              <a:rPr lang="en-US" b="1" dirty="0"/>
              <a:t>50 feet of the structure</a:t>
            </a:r>
            <a:r>
              <a:rPr lang="en-US" dirty="0"/>
              <a:t> </a:t>
            </a:r>
            <a:r>
              <a:rPr lang="en-US" b="1" dirty="0"/>
              <a:t>must be cleared and planted with fire-resistant plants</a:t>
            </a:r>
            <a:r>
              <a:rPr lang="en-US" dirty="0"/>
              <a:t>, and the landscaping must be irrigated.  In the area between </a:t>
            </a:r>
            <a:r>
              <a:rPr lang="en-US" b="1" dirty="0"/>
              <a:t>50 to 100 feet around structures the native vegetation may remain but must be thinned by 50% and all dead and dying vegetation must be removed</a:t>
            </a:r>
            <a:r>
              <a:rPr lang="en-US" dirty="0"/>
              <a:t>.  In this area, grass and other vegetation less than 18 inches in height above the ground need not be removed where necessary to stabilize the soil and prevent erosion. Trees are allowed in the 100 foot fuel modification zone.  The </a:t>
            </a:r>
            <a:r>
              <a:rPr lang="en-US" b="1" dirty="0"/>
              <a:t>crowns of trees shall be a minimum of 10 feet from structures and the crowns of other trees and shall be pruned to remove limbs located less than 6 feet above the ground surface</a:t>
            </a:r>
            <a:r>
              <a:rPr lang="en-US" dirty="0"/>
              <a:t>.  For more information on creating defensible space around your home and guidance regarding suggested planting materials, visit http://www.sandiegocounty.gov/pds/fire_resistant.html </a:t>
            </a:r>
          </a:p>
          <a:p>
            <a:pPr lvl="1"/>
            <a:endParaRPr lang="en-US" dirty="0"/>
          </a:p>
          <a:p>
            <a:pPr lvl="1"/>
            <a:endParaRPr lang="en-US" sz="1400" dirty="0">
              <a:effectLst/>
              <a:latin typeface="Calibri" panose="020F0502020204030204" pitchFamily="34" charset="0"/>
            </a:endParaRPr>
          </a:p>
          <a:p>
            <a:pPr lvl="1"/>
            <a:endParaRPr lang="en-US" dirty="0"/>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fontScale="62500" lnSpcReduction="20000"/>
          </a:bodyPr>
          <a:lstStyle/>
          <a:p>
            <a:endParaRPr lang="en-US"/>
          </a:p>
        </p:txBody>
      </p:sp>
    </p:spTree>
    <p:extLst>
      <p:ext uri="{BB962C8B-B14F-4D97-AF65-F5344CB8AC3E}">
        <p14:creationId xmlns:p14="http://schemas.microsoft.com/office/powerpoint/2010/main" val="343919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EEB2-8D66-C9C8-5ECA-475445192192}"/>
              </a:ext>
            </a:extLst>
          </p:cNvPr>
          <p:cNvSpPr>
            <a:spLocks noGrp="1"/>
          </p:cNvSpPr>
          <p:nvPr>
            <p:ph type="title"/>
          </p:nvPr>
        </p:nvSpPr>
        <p:spPr/>
        <p:txBody>
          <a:bodyPr/>
          <a:lstStyle/>
          <a:p>
            <a:r>
              <a:rPr lang="en-US" dirty="0"/>
              <a:t>Incident Response</a:t>
            </a:r>
          </a:p>
        </p:txBody>
      </p:sp>
      <p:sp>
        <p:nvSpPr>
          <p:cNvPr id="3" name="Content Placeholder 2">
            <a:extLst>
              <a:ext uri="{FF2B5EF4-FFF2-40B4-BE49-F238E27FC236}">
                <a16:creationId xmlns:a16="http://schemas.microsoft.com/office/drawing/2014/main" id="{3B255923-0BD4-D276-8A60-466CBC6F1FDD}"/>
              </a:ext>
            </a:extLst>
          </p:cNvPr>
          <p:cNvSpPr>
            <a:spLocks noGrp="1"/>
          </p:cNvSpPr>
          <p:nvPr>
            <p:ph sz="half" idx="1"/>
          </p:nvPr>
        </p:nvSpPr>
        <p:spPr/>
        <p:txBody>
          <a:bodyPr>
            <a:normAutofit/>
          </a:bodyPr>
          <a:lstStyle/>
          <a:p>
            <a:r>
              <a:rPr lang="en-US" dirty="0"/>
              <a:t>Where to find info when a new incident starts</a:t>
            </a:r>
          </a:p>
          <a:p>
            <a:pPr lvl="1"/>
            <a:r>
              <a:rPr lang="en-US" sz="2000" dirty="0" err="1">
                <a:effectLst/>
                <a:latin typeface="Calibri" panose="020F0502020204030204" pitchFamily="34" charset="0"/>
              </a:rPr>
              <a:t>Calfire</a:t>
            </a:r>
            <a:r>
              <a:rPr lang="en-US" sz="2000" dirty="0">
                <a:effectLst/>
                <a:latin typeface="Calibri" panose="020F0502020204030204" pitchFamily="34" charset="0"/>
              </a:rPr>
              <a:t> incidents</a:t>
            </a:r>
          </a:p>
          <a:p>
            <a:pPr lvl="2"/>
            <a:r>
              <a:rPr lang="en-US" dirty="0">
                <a:hlinkClick r:id="rId2"/>
              </a:rPr>
              <a:t>Incidents | CAL FIRE</a:t>
            </a:r>
            <a:endParaRPr lang="en-US" dirty="0"/>
          </a:p>
          <a:p>
            <a:pPr lvl="1"/>
            <a:r>
              <a:rPr lang="en-US" sz="2000" dirty="0" err="1"/>
              <a:t>InciWeb</a:t>
            </a:r>
            <a:endParaRPr lang="en-US" sz="2000" dirty="0"/>
          </a:p>
          <a:p>
            <a:pPr lvl="2"/>
            <a:r>
              <a:rPr lang="en-US" dirty="0" err="1">
                <a:hlinkClick r:id="rId3"/>
              </a:rPr>
              <a:t>InciWeb</a:t>
            </a:r>
            <a:r>
              <a:rPr lang="en-US" dirty="0">
                <a:hlinkClick r:id="rId3"/>
              </a:rPr>
              <a:t> the Incident Information System</a:t>
            </a:r>
            <a:endParaRPr lang="en-US" dirty="0"/>
          </a:p>
          <a:p>
            <a:pPr lvl="1"/>
            <a:r>
              <a:rPr lang="en-US" sz="2000" dirty="0">
                <a:effectLst/>
                <a:latin typeface="Calibri" panose="020F0502020204030204" pitchFamily="34" charset="0"/>
              </a:rPr>
              <a:t>FTP site</a:t>
            </a:r>
          </a:p>
          <a:p>
            <a:pPr lvl="2"/>
            <a:r>
              <a:rPr lang="en-US" dirty="0">
                <a:hlinkClick r:id="rId4"/>
              </a:rPr>
              <a:t>NIFC FTP Server Information</a:t>
            </a:r>
            <a:endParaRPr lang="en-US" dirty="0">
              <a:effectLst/>
              <a:latin typeface="Calibri" panose="020F0502020204030204" pitchFamily="34" charset="0"/>
            </a:endParaRPr>
          </a:p>
          <a:p>
            <a:pPr lvl="1"/>
            <a:r>
              <a:rPr lang="en-US" sz="2000" dirty="0">
                <a:effectLst/>
                <a:latin typeface="Calibri" panose="020F0502020204030204" pitchFamily="34" charset="0"/>
              </a:rPr>
              <a:t>Watch Duty app</a:t>
            </a:r>
          </a:p>
          <a:p>
            <a:pPr lvl="1"/>
            <a:r>
              <a:rPr lang="en-US" sz="2000" dirty="0">
                <a:effectLst/>
                <a:latin typeface="Calibri" panose="020F0502020204030204" pitchFamily="34" charset="0"/>
              </a:rPr>
              <a:t>Pulse point app</a:t>
            </a:r>
          </a:p>
          <a:p>
            <a:pPr lvl="1"/>
            <a:r>
              <a:rPr lang="en-US" sz="2000" dirty="0">
                <a:effectLst/>
                <a:latin typeface="Calibri" panose="020F0502020204030204" pitchFamily="34" charset="0"/>
              </a:rPr>
              <a:t>Flight Radar app</a:t>
            </a:r>
          </a:p>
        </p:txBody>
      </p:sp>
      <p:sp>
        <p:nvSpPr>
          <p:cNvPr id="4" name="Content Placeholder 3">
            <a:extLst>
              <a:ext uri="{FF2B5EF4-FFF2-40B4-BE49-F238E27FC236}">
                <a16:creationId xmlns:a16="http://schemas.microsoft.com/office/drawing/2014/main" id="{3221CB7C-B2C0-086B-6F16-AF765125ADFE}"/>
              </a:ext>
            </a:extLst>
          </p:cNvPr>
          <p:cNvSpPr>
            <a:spLocks noGrp="1"/>
          </p:cNvSpPr>
          <p:nvPr>
            <p:ph sz="half" idx="2"/>
          </p:nvPr>
        </p:nvSpPr>
        <p:spPr/>
        <p:txBody>
          <a:bodyPr>
            <a:normAutofit/>
          </a:bodyPr>
          <a:lstStyle/>
          <a:p>
            <a:r>
              <a:rPr lang="en-US" dirty="0"/>
              <a:t> </a:t>
            </a:r>
          </a:p>
          <a:p>
            <a:endParaRPr lang="en-US" dirty="0"/>
          </a:p>
        </p:txBody>
      </p:sp>
    </p:spTree>
    <p:extLst>
      <p:ext uri="{BB962C8B-B14F-4D97-AF65-F5344CB8AC3E}">
        <p14:creationId xmlns:p14="http://schemas.microsoft.com/office/powerpoint/2010/main" val="3713075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otalTime>8787</TotalTime>
  <Words>651</Words>
  <Application>Microsoft Office PowerPoint</Application>
  <PresentationFormat>Widescreen</PresentationFormat>
  <Paragraphs>100</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Calibri</vt:lpstr>
      <vt:lpstr>Office Theme</vt:lpstr>
      <vt:lpstr>PowerPoint Presentation</vt:lpstr>
      <vt:lpstr>Introductions</vt:lpstr>
      <vt:lpstr>Resources for Regional info</vt:lpstr>
      <vt:lpstr>Pre-Fire Planning</vt:lpstr>
      <vt:lpstr>Incident Command System</vt:lpstr>
      <vt:lpstr>PowerPoint Presentation</vt:lpstr>
      <vt:lpstr>Database and Maps</vt:lpstr>
      <vt:lpstr>Pre-Fire Planning</vt:lpstr>
      <vt:lpstr>Incident Response</vt:lpstr>
      <vt:lpstr>Larger Incidents</vt:lpstr>
      <vt:lpstr>READs</vt:lpstr>
      <vt:lpstr>PowerPoint Presentation</vt:lpstr>
      <vt:lpstr>Suppression Repair</vt:lpstr>
      <vt:lpstr>PowerPoint Presentation</vt:lpstr>
      <vt:lpstr>PowerPoint Presentation</vt:lpstr>
      <vt:lpstr>BAER/ESR/Post-fire fire effects monitoring</vt:lpstr>
      <vt:lpstr>Fire Science Resources</vt:lpstr>
      <vt:lpstr>Training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Parker, Austin D</dc:creator>
  <cp:lastModifiedBy>Parker, Austin D</cp:lastModifiedBy>
  <cp:revision>1</cp:revision>
  <dcterms:created xsi:type="dcterms:W3CDTF">2025-08-18T21:04:35Z</dcterms:created>
  <dcterms:modified xsi:type="dcterms:W3CDTF">2025-08-28T18:24:50Z</dcterms:modified>
</cp:coreProperties>
</file>