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80" r:id="rId2"/>
    <p:sldId id="373" r:id="rId3"/>
    <p:sldId id="375" r:id="rId4"/>
    <p:sldId id="408" r:id="rId5"/>
    <p:sldId id="391" r:id="rId6"/>
    <p:sldId id="396" r:id="rId7"/>
    <p:sldId id="397" r:id="rId8"/>
    <p:sldId id="400" r:id="rId9"/>
    <p:sldId id="403" r:id="rId10"/>
    <p:sldId id="409" r:id="rId11"/>
    <p:sldId id="410" r:id="rId12"/>
    <p:sldId id="411" r:id="rId13"/>
    <p:sldId id="413" r:id="rId14"/>
    <p:sldId id="431" r:id="rId15"/>
    <p:sldId id="415" r:id="rId16"/>
    <p:sldId id="432" r:id="rId17"/>
    <p:sldId id="416" r:id="rId18"/>
    <p:sldId id="414" r:id="rId19"/>
    <p:sldId id="423" r:id="rId20"/>
    <p:sldId id="426" r:id="rId21"/>
    <p:sldId id="421" r:id="rId22"/>
    <p:sldId id="42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8B07D3-EBA0-C741-8F86-3B344DD6C056}" v="78" dt="2024-04-18T14:01:12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03"/>
    <p:restoredTop sz="89442"/>
  </p:normalViewPr>
  <p:slideViewPr>
    <p:cSldViewPr snapToGrid="0">
      <p:cViewPr varScale="1">
        <p:scale>
          <a:sx n="122" d="100"/>
          <a:sy n="122" d="100"/>
        </p:scale>
        <p:origin x="216" y="656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ili Gregory" userId="94c464bd-a537-4fb9-8fee-c3fab110b92b" providerId="ADAL" clId="{79A3C02D-79D9-A541-A208-14C65C5D1C91}"/>
    <pc:docChg chg="undo custSel addSld delSld modSld sldOrd">
      <pc:chgData name="Kaili Gregory" userId="94c464bd-a537-4fb9-8fee-c3fab110b92b" providerId="ADAL" clId="{79A3C02D-79D9-A541-A208-14C65C5D1C91}" dt="2024-04-17T17:41:58.945" v="281" actId="1076"/>
      <pc:docMkLst>
        <pc:docMk/>
      </pc:docMkLst>
      <pc:sldChg chg="del">
        <pc:chgData name="Kaili Gregory" userId="94c464bd-a537-4fb9-8fee-c3fab110b92b" providerId="ADAL" clId="{79A3C02D-79D9-A541-A208-14C65C5D1C91}" dt="2024-04-17T16:10:08.003" v="3" actId="2696"/>
        <pc:sldMkLst>
          <pc:docMk/>
          <pc:sldMk cId="3713035904" sldId="389"/>
        </pc:sldMkLst>
      </pc:sldChg>
      <pc:sldChg chg="del">
        <pc:chgData name="Kaili Gregory" userId="94c464bd-a537-4fb9-8fee-c3fab110b92b" providerId="ADAL" clId="{79A3C02D-79D9-A541-A208-14C65C5D1C91}" dt="2024-04-17T16:10:05.970" v="2" actId="2696"/>
        <pc:sldMkLst>
          <pc:docMk/>
          <pc:sldMk cId="2760556283" sldId="394"/>
        </pc:sldMkLst>
      </pc:sldChg>
      <pc:sldChg chg="del">
        <pc:chgData name="Kaili Gregory" userId="94c464bd-a537-4fb9-8fee-c3fab110b92b" providerId="ADAL" clId="{79A3C02D-79D9-A541-A208-14C65C5D1C91}" dt="2024-04-17T16:10:04.471" v="1" actId="2696"/>
        <pc:sldMkLst>
          <pc:docMk/>
          <pc:sldMk cId="3240389700" sldId="395"/>
        </pc:sldMkLst>
      </pc:sldChg>
      <pc:sldChg chg="addSp delSp modSp mod">
        <pc:chgData name="Kaili Gregory" userId="94c464bd-a537-4fb9-8fee-c3fab110b92b" providerId="ADAL" clId="{79A3C02D-79D9-A541-A208-14C65C5D1C91}" dt="2024-04-17T16:19:16.626" v="245" actId="20577"/>
        <pc:sldMkLst>
          <pc:docMk/>
          <pc:sldMk cId="3418905828" sldId="396"/>
        </pc:sldMkLst>
        <pc:spChg chg="mod">
          <ac:chgData name="Kaili Gregory" userId="94c464bd-a537-4fb9-8fee-c3fab110b92b" providerId="ADAL" clId="{79A3C02D-79D9-A541-A208-14C65C5D1C91}" dt="2024-04-17T16:18:49.246" v="234" actId="1582"/>
          <ac:spMkLst>
            <pc:docMk/>
            <pc:sldMk cId="3418905828" sldId="396"/>
            <ac:spMk id="2" creationId="{A05E4AD0-4ED6-5256-1BE2-78F8E2E7F9CD}"/>
          </ac:spMkLst>
        </pc:spChg>
        <pc:spChg chg="add mod">
          <ac:chgData name="Kaili Gregory" userId="94c464bd-a537-4fb9-8fee-c3fab110b92b" providerId="ADAL" clId="{79A3C02D-79D9-A541-A208-14C65C5D1C91}" dt="2024-04-17T16:18:59.055" v="236" actId="1076"/>
          <ac:spMkLst>
            <pc:docMk/>
            <pc:sldMk cId="3418905828" sldId="396"/>
            <ac:spMk id="3" creationId="{DA3D375E-0F18-6D2B-0ADA-3F849DF092B8}"/>
          </ac:spMkLst>
        </pc:spChg>
        <pc:spChg chg="add mod">
          <ac:chgData name="Kaili Gregory" userId="94c464bd-a537-4fb9-8fee-c3fab110b92b" providerId="ADAL" clId="{79A3C02D-79D9-A541-A208-14C65C5D1C91}" dt="2024-04-17T16:19:16.626" v="245" actId="20577"/>
          <ac:spMkLst>
            <pc:docMk/>
            <pc:sldMk cId="3418905828" sldId="396"/>
            <ac:spMk id="5" creationId="{0718B099-5985-3155-EB2D-E5C41CDCACBA}"/>
          </ac:spMkLst>
        </pc:spChg>
        <pc:spChg chg="add mod">
          <ac:chgData name="Kaili Gregory" userId="94c464bd-a537-4fb9-8fee-c3fab110b92b" providerId="ADAL" clId="{79A3C02D-79D9-A541-A208-14C65C5D1C91}" dt="2024-04-17T16:19:07.631" v="238" actId="1076"/>
          <ac:spMkLst>
            <pc:docMk/>
            <pc:sldMk cId="3418905828" sldId="396"/>
            <ac:spMk id="8" creationId="{B23D85B6-F45F-847B-34BB-158054E7F36E}"/>
          </ac:spMkLst>
        </pc:spChg>
        <pc:spChg chg="mod">
          <ac:chgData name="Kaili Gregory" userId="94c464bd-a537-4fb9-8fee-c3fab110b92b" providerId="ADAL" clId="{79A3C02D-79D9-A541-A208-14C65C5D1C91}" dt="2024-04-17T16:18:54.228" v="235" actId="14100"/>
          <ac:spMkLst>
            <pc:docMk/>
            <pc:sldMk cId="3418905828" sldId="396"/>
            <ac:spMk id="10" creationId="{D04C87C8-59E1-3BEA-2C53-9C6B3C0C055E}"/>
          </ac:spMkLst>
        </pc:spChg>
        <pc:cxnChg chg="add del mod">
          <ac:chgData name="Kaili Gregory" userId="94c464bd-a537-4fb9-8fee-c3fab110b92b" providerId="ADAL" clId="{79A3C02D-79D9-A541-A208-14C65C5D1C91}" dt="2024-04-17T16:17:42.804" v="169"/>
          <ac:cxnSpMkLst>
            <pc:docMk/>
            <pc:sldMk cId="3418905828" sldId="396"/>
            <ac:cxnSpMk id="4" creationId="{56521687-C395-C0F0-54CD-5CC56F20ED20}"/>
          </ac:cxnSpMkLst>
        </pc:cxnChg>
      </pc:sldChg>
      <pc:sldChg chg="addSp delSp modSp mod">
        <pc:chgData name="Kaili Gregory" userId="94c464bd-a537-4fb9-8fee-c3fab110b92b" providerId="ADAL" clId="{79A3C02D-79D9-A541-A208-14C65C5D1C91}" dt="2024-04-17T16:19:36.577" v="249" actId="1076"/>
        <pc:sldMkLst>
          <pc:docMk/>
          <pc:sldMk cId="1819993347" sldId="397"/>
        </pc:sldMkLst>
        <pc:spChg chg="mod">
          <ac:chgData name="Kaili Gregory" userId="94c464bd-a537-4fb9-8fee-c3fab110b92b" providerId="ADAL" clId="{79A3C02D-79D9-A541-A208-14C65C5D1C91}" dt="2024-04-17T16:19:36.577" v="249" actId="1076"/>
          <ac:spMkLst>
            <pc:docMk/>
            <pc:sldMk cId="1819993347" sldId="397"/>
            <ac:spMk id="6" creationId="{345FD6BA-1867-D062-94AE-9CE9381D11CE}"/>
          </ac:spMkLst>
        </pc:spChg>
        <pc:picChg chg="add del mod">
          <ac:chgData name="Kaili Gregory" userId="94c464bd-a537-4fb9-8fee-c3fab110b92b" providerId="ADAL" clId="{79A3C02D-79D9-A541-A208-14C65C5D1C91}" dt="2024-04-17T16:19:26.707" v="246" actId="478"/>
          <ac:picMkLst>
            <pc:docMk/>
            <pc:sldMk cId="1819993347" sldId="397"/>
            <ac:picMk id="2" creationId="{D5D4A6E0-EE70-0BC9-3227-73B2AE112C37}"/>
          </ac:picMkLst>
        </pc:picChg>
        <pc:picChg chg="mod">
          <ac:chgData name="Kaili Gregory" userId="94c464bd-a537-4fb9-8fee-c3fab110b92b" providerId="ADAL" clId="{79A3C02D-79D9-A541-A208-14C65C5D1C91}" dt="2024-04-17T16:19:29.481" v="248" actId="1076"/>
          <ac:picMkLst>
            <pc:docMk/>
            <pc:sldMk cId="1819993347" sldId="397"/>
            <ac:picMk id="17" creationId="{760C3F2A-F732-628E-262D-EBC48D9AF9D2}"/>
          </ac:picMkLst>
        </pc:picChg>
        <pc:cxnChg chg="add del mod">
          <ac:chgData name="Kaili Gregory" userId="94c464bd-a537-4fb9-8fee-c3fab110b92b" providerId="ADAL" clId="{79A3C02D-79D9-A541-A208-14C65C5D1C91}" dt="2024-04-17T16:19:27.617" v="247" actId="478"/>
          <ac:cxnSpMkLst>
            <pc:docMk/>
            <pc:sldMk cId="1819993347" sldId="397"/>
            <ac:cxnSpMk id="3" creationId="{EE2DA544-DCB5-3A58-5E35-30E77C153EC1}"/>
          </ac:cxnSpMkLst>
        </pc:cxnChg>
      </pc:sldChg>
      <pc:sldChg chg="del">
        <pc:chgData name="Kaili Gregory" userId="94c464bd-a537-4fb9-8fee-c3fab110b92b" providerId="ADAL" clId="{79A3C02D-79D9-A541-A208-14C65C5D1C91}" dt="2024-04-17T16:11:54.532" v="4" actId="2696"/>
        <pc:sldMkLst>
          <pc:docMk/>
          <pc:sldMk cId="375598806" sldId="399"/>
        </pc:sldMkLst>
      </pc:sldChg>
      <pc:sldChg chg="delSp mod">
        <pc:chgData name="Kaili Gregory" userId="94c464bd-a537-4fb9-8fee-c3fab110b92b" providerId="ADAL" clId="{79A3C02D-79D9-A541-A208-14C65C5D1C91}" dt="2024-04-17T16:09:52.728" v="0" actId="478"/>
        <pc:sldMkLst>
          <pc:docMk/>
          <pc:sldMk cId="191694699" sldId="400"/>
        </pc:sldMkLst>
        <pc:spChg chg="del">
          <ac:chgData name="Kaili Gregory" userId="94c464bd-a537-4fb9-8fee-c3fab110b92b" providerId="ADAL" clId="{79A3C02D-79D9-A541-A208-14C65C5D1C91}" dt="2024-04-17T16:09:52.728" v="0" actId="478"/>
          <ac:spMkLst>
            <pc:docMk/>
            <pc:sldMk cId="191694699" sldId="400"/>
            <ac:spMk id="2" creationId="{6348A3F7-EFC2-77DC-58BB-87BB77B4FD9C}"/>
          </ac:spMkLst>
        </pc:spChg>
      </pc:sldChg>
      <pc:sldChg chg="del">
        <pc:chgData name="Kaili Gregory" userId="94c464bd-a537-4fb9-8fee-c3fab110b92b" providerId="ADAL" clId="{79A3C02D-79D9-A541-A208-14C65C5D1C91}" dt="2024-04-17T16:13:38.619" v="137" actId="2696"/>
        <pc:sldMkLst>
          <pc:docMk/>
          <pc:sldMk cId="2977869570" sldId="403"/>
        </pc:sldMkLst>
      </pc:sldChg>
      <pc:sldChg chg="add ord">
        <pc:chgData name="Kaili Gregory" userId="94c464bd-a537-4fb9-8fee-c3fab110b92b" providerId="ADAL" clId="{79A3C02D-79D9-A541-A208-14C65C5D1C91}" dt="2024-04-17T17:41:31.383" v="253" actId="20578"/>
        <pc:sldMkLst>
          <pc:docMk/>
          <pc:sldMk cId="3417145914" sldId="403"/>
        </pc:sldMkLst>
      </pc:sldChg>
      <pc:sldChg chg="add del">
        <pc:chgData name="Kaili Gregory" userId="94c464bd-a537-4fb9-8fee-c3fab110b92b" providerId="ADAL" clId="{79A3C02D-79D9-A541-A208-14C65C5D1C91}" dt="2024-04-17T16:16:54.803" v="152" actId="2696"/>
        <pc:sldMkLst>
          <pc:docMk/>
          <pc:sldMk cId="426477444" sldId="406"/>
        </pc:sldMkLst>
      </pc:sldChg>
      <pc:sldChg chg="del">
        <pc:chgData name="Kaili Gregory" userId="94c464bd-a537-4fb9-8fee-c3fab110b92b" providerId="ADAL" clId="{79A3C02D-79D9-A541-A208-14C65C5D1C91}" dt="2024-04-17T16:12:34.400" v="5" actId="2696"/>
        <pc:sldMkLst>
          <pc:docMk/>
          <pc:sldMk cId="479302150" sldId="408"/>
        </pc:sldMkLst>
      </pc:sldChg>
      <pc:sldChg chg="modSp add mod ord">
        <pc:chgData name="Kaili Gregory" userId="94c464bd-a537-4fb9-8fee-c3fab110b92b" providerId="ADAL" clId="{79A3C02D-79D9-A541-A208-14C65C5D1C91}" dt="2024-04-17T16:13:30.153" v="136" actId="20578"/>
        <pc:sldMkLst>
          <pc:docMk/>
          <pc:sldMk cId="2918310861" sldId="408"/>
        </pc:sldMkLst>
        <pc:spChg chg="mod">
          <ac:chgData name="Kaili Gregory" userId="94c464bd-a537-4fb9-8fee-c3fab110b92b" providerId="ADAL" clId="{79A3C02D-79D9-A541-A208-14C65C5D1C91}" dt="2024-04-17T16:13:22.900" v="135" actId="15"/>
          <ac:spMkLst>
            <pc:docMk/>
            <pc:sldMk cId="2918310861" sldId="408"/>
            <ac:spMk id="3" creationId="{DEA4C0EA-A7D0-8CEF-1733-509C8D37C87C}"/>
          </ac:spMkLst>
        </pc:spChg>
      </pc:sldChg>
      <pc:sldChg chg="modSp mod">
        <pc:chgData name="Kaili Gregory" userId="94c464bd-a537-4fb9-8fee-c3fab110b92b" providerId="ADAL" clId="{79A3C02D-79D9-A541-A208-14C65C5D1C91}" dt="2024-04-17T17:41:58.945" v="281" actId="1076"/>
        <pc:sldMkLst>
          <pc:docMk/>
          <pc:sldMk cId="1510960710" sldId="416"/>
        </pc:sldMkLst>
        <pc:spChg chg="mod">
          <ac:chgData name="Kaili Gregory" userId="94c464bd-a537-4fb9-8fee-c3fab110b92b" providerId="ADAL" clId="{79A3C02D-79D9-A541-A208-14C65C5D1C91}" dt="2024-04-17T17:41:54.786" v="279" actId="20577"/>
          <ac:spMkLst>
            <pc:docMk/>
            <pc:sldMk cId="1510960710" sldId="416"/>
            <ac:spMk id="6" creationId="{345FD6BA-1867-D062-94AE-9CE9381D11CE}"/>
          </ac:spMkLst>
        </pc:spChg>
        <pc:picChg chg="mod">
          <ac:chgData name="Kaili Gregory" userId="94c464bd-a537-4fb9-8fee-c3fab110b92b" providerId="ADAL" clId="{79A3C02D-79D9-A541-A208-14C65C5D1C91}" dt="2024-04-17T17:41:58.945" v="281" actId="1076"/>
          <ac:picMkLst>
            <pc:docMk/>
            <pc:sldMk cId="1510960710" sldId="416"/>
            <ac:picMk id="4" creationId="{F2BD1E8A-4B66-6A5D-FA16-169F38F53F3D}"/>
          </ac:picMkLst>
        </pc:picChg>
      </pc:sldChg>
      <pc:sldChg chg="del">
        <pc:chgData name="Kaili Gregory" userId="94c464bd-a537-4fb9-8fee-c3fab110b92b" providerId="ADAL" clId="{79A3C02D-79D9-A541-A208-14C65C5D1C91}" dt="2024-04-17T16:19:54.422" v="250" actId="2696"/>
        <pc:sldMkLst>
          <pc:docMk/>
          <pc:sldMk cId="527040378" sldId="422"/>
        </pc:sldMkLst>
      </pc:sldChg>
      <pc:sldChg chg="modSp mod">
        <pc:chgData name="Kaili Gregory" userId="94c464bd-a537-4fb9-8fee-c3fab110b92b" providerId="ADAL" clId="{79A3C02D-79D9-A541-A208-14C65C5D1C91}" dt="2024-04-17T17:41:46.043" v="260" actId="20577"/>
        <pc:sldMkLst>
          <pc:docMk/>
          <pc:sldMk cId="1009211984" sldId="431"/>
        </pc:sldMkLst>
        <pc:spChg chg="mod">
          <ac:chgData name="Kaili Gregory" userId="94c464bd-a537-4fb9-8fee-c3fab110b92b" providerId="ADAL" clId="{79A3C02D-79D9-A541-A208-14C65C5D1C91}" dt="2024-04-17T17:41:46.043" v="260" actId="20577"/>
          <ac:spMkLst>
            <pc:docMk/>
            <pc:sldMk cId="1009211984" sldId="431"/>
            <ac:spMk id="6" creationId="{345FD6BA-1867-D062-94AE-9CE9381D11CE}"/>
          </ac:spMkLst>
        </pc:spChg>
      </pc:sldChg>
      <pc:sldChg chg="modSp mod">
        <pc:chgData name="Kaili Gregory" userId="94c464bd-a537-4fb9-8fee-c3fab110b92b" providerId="ADAL" clId="{79A3C02D-79D9-A541-A208-14C65C5D1C91}" dt="2024-04-17T17:41:50.387" v="273" actId="20577"/>
        <pc:sldMkLst>
          <pc:docMk/>
          <pc:sldMk cId="3230048864" sldId="432"/>
        </pc:sldMkLst>
        <pc:spChg chg="mod">
          <ac:chgData name="Kaili Gregory" userId="94c464bd-a537-4fb9-8fee-c3fab110b92b" providerId="ADAL" clId="{79A3C02D-79D9-A541-A208-14C65C5D1C91}" dt="2024-04-17T17:41:50.387" v="273" actId="20577"/>
          <ac:spMkLst>
            <pc:docMk/>
            <pc:sldMk cId="3230048864" sldId="432"/>
            <ac:spMk id="6" creationId="{345FD6BA-1867-D062-94AE-9CE9381D11CE}"/>
          </ac:spMkLst>
        </pc:spChg>
      </pc:sldChg>
    </pc:docChg>
  </pc:docChgLst>
  <pc:docChgLst>
    <pc:chgData name="Kaili Gregory" userId="94c464bd-a537-4fb9-8fee-c3fab110b92b" providerId="ADAL" clId="{9D8B07D3-EBA0-C741-8F86-3B344DD6C056}"/>
    <pc:docChg chg="undo custSel addSld delSld modSld sldOrd modMainMaster">
      <pc:chgData name="Kaili Gregory" userId="94c464bd-a537-4fb9-8fee-c3fab110b92b" providerId="ADAL" clId="{9D8B07D3-EBA0-C741-8F86-3B344DD6C056}" dt="2024-04-18T14:06:50.234" v="1070" actId="1076"/>
      <pc:docMkLst>
        <pc:docMk/>
      </pc:docMkLst>
      <pc:sldChg chg="del">
        <pc:chgData name="Kaili Gregory" userId="94c464bd-a537-4fb9-8fee-c3fab110b92b" providerId="ADAL" clId="{9D8B07D3-EBA0-C741-8F86-3B344DD6C056}" dt="2024-04-16T20:00:59.898" v="75" actId="2696"/>
        <pc:sldMkLst>
          <pc:docMk/>
          <pc:sldMk cId="1444072563" sldId="256"/>
        </pc:sldMkLst>
      </pc:sldChg>
      <pc:sldChg chg="modSp mod">
        <pc:chgData name="Kaili Gregory" userId="94c464bd-a537-4fb9-8fee-c3fab110b92b" providerId="ADAL" clId="{9D8B07D3-EBA0-C741-8F86-3B344DD6C056}" dt="2024-04-18T13:59:20.569" v="977" actId="1035"/>
        <pc:sldMkLst>
          <pc:docMk/>
          <pc:sldMk cId="818433678" sldId="280"/>
        </pc:sldMkLst>
        <pc:cxnChg chg="mod">
          <ac:chgData name="Kaili Gregory" userId="94c464bd-a537-4fb9-8fee-c3fab110b92b" providerId="ADAL" clId="{9D8B07D3-EBA0-C741-8F86-3B344DD6C056}" dt="2024-04-18T13:59:20.569" v="977" actId="1035"/>
          <ac:cxnSpMkLst>
            <pc:docMk/>
            <pc:sldMk cId="818433678" sldId="280"/>
            <ac:cxnSpMk id="6" creationId="{D43D57C9-CA3A-5166-B299-8A463CFDBD77}"/>
          </ac:cxnSpMkLst>
        </pc:cxnChg>
      </pc:sldChg>
      <pc:sldChg chg="addSp modSp del mod">
        <pc:chgData name="Kaili Gregory" userId="94c464bd-a537-4fb9-8fee-c3fab110b92b" providerId="ADAL" clId="{9D8B07D3-EBA0-C741-8F86-3B344DD6C056}" dt="2024-04-16T20:12:20.507" v="335" actId="2696"/>
        <pc:sldMkLst>
          <pc:docMk/>
          <pc:sldMk cId="1284116957" sldId="370"/>
        </pc:sldMkLst>
        <pc:spChg chg="add mod">
          <ac:chgData name="Kaili Gregory" userId="94c464bd-a537-4fb9-8fee-c3fab110b92b" providerId="ADAL" clId="{9D8B07D3-EBA0-C741-8F86-3B344DD6C056}" dt="2024-04-16T20:07:47.010" v="298"/>
          <ac:spMkLst>
            <pc:docMk/>
            <pc:sldMk cId="1284116957" sldId="370"/>
            <ac:spMk id="2" creationId="{1E2094E0-CCE2-DDD6-58ED-AA7334598C6E}"/>
          </ac:spMkLst>
        </pc:spChg>
        <pc:spChg chg="mod">
          <ac:chgData name="Kaili Gregory" userId="94c464bd-a537-4fb9-8fee-c3fab110b92b" providerId="ADAL" clId="{9D8B07D3-EBA0-C741-8F86-3B344DD6C056}" dt="2024-04-16T20:02:23.617" v="139" actId="20577"/>
          <ac:spMkLst>
            <pc:docMk/>
            <pc:sldMk cId="1284116957" sldId="370"/>
            <ac:spMk id="3" creationId="{DEA4C0EA-A7D0-8CEF-1733-509C8D37C87C}"/>
          </ac:spMkLst>
        </pc:spChg>
        <pc:spChg chg="mod">
          <ac:chgData name="Kaili Gregory" userId="94c464bd-a537-4fb9-8fee-c3fab110b92b" providerId="ADAL" clId="{9D8B07D3-EBA0-C741-8F86-3B344DD6C056}" dt="2024-04-16T20:04:07.076" v="156" actId="20577"/>
          <ac:spMkLst>
            <pc:docMk/>
            <pc:sldMk cId="1284116957" sldId="370"/>
            <ac:spMk id="26" creationId="{8036AD52-3161-44CD-86C1-90898600DF2F}"/>
          </ac:spMkLst>
        </pc:spChg>
      </pc:sldChg>
      <pc:sldChg chg="addSp modSp del mod">
        <pc:chgData name="Kaili Gregory" userId="94c464bd-a537-4fb9-8fee-c3fab110b92b" providerId="ADAL" clId="{9D8B07D3-EBA0-C741-8F86-3B344DD6C056}" dt="2024-04-17T15:19:34.785" v="775" actId="2696"/>
        <pc:sldMkLst>
          <pc:docMk/>
          <pc:sldMk cId="1087592682" sldId="372"/>
        </pc:sldMkLst>
        <pc:spChg chg="add mod">
          <ac:chgData name="Kaili Gregory" userId="94c464bd-a537-4fb9-8fee-c3fab110b92b" providerId="ADAL" clId="{9D8B07D3-EBA0-C741-8F86-3B344DD6C056}" dt="2024-04-16T20:12:57.010" v="348" actId="1076"/>
          <ac:spMkLst>
            <pc:docMk/>
            <pc:sldMk cId="1087592682" sldId="372"/>
            <ac:spMk id="2" creationId="{FE350B11-2B93-CAC7-5435-1C40263718DA}"/>
          </ac:spMkLst>
        </pc:spChg>
        <pc:spChg chg="mod">
          <ac:chgData name="Kaili Gregory" userId="94c464bd-a537-4fb9-8fee-c3fab110b92b" providerId="ADAL" clId="{9D8B07D3-EBA0-C741-8F86-3B344DD6C056}" dt="2024-04-16T20:12:35.491" v="345" actId="255"/>
          <ac:spMkLst>
            <pc:docMk/>
            <pc:sldMk cId="1087592682" sldId="372"/>
            <ac:spMk id="3" creationId="{DEA4C0EA-A7D0-8CEF-1733-509C8D37C87C}"/>
          </ac:spMkLst>
        </pc:spChg>
        <pc:spChg chg="mod">
          <ac:chgData name="Kaili Gregory" userId="94c464bd-a537-4fb9-8fee-c3fab110b92b" providerId="ADAL" clId="{9D8B07D3-EBA0-C741-8F86-3B344DD6C056}" dt="2024-04-16T20:01:49.187" v="90" actId="20577"/>
          <ac:spMkLst>
            <pc:docMk/>
            <pc:sldMk cId="1087592682" sldId="372"/>
            <ac:spMk id="6" creationId="{345FD6BA-1867-D062-94AE-9CE9381D11CE}"/>
          </ac:spMkLst>
        </pc:spChg>
      </pc:sldChg>
      <pc:sldChg chg="addSp modSp mod ord setBg">
        <pc:chgData name="Kaili Gregory" userId="94c464bd-a537-4fb9-8fee-c3fab110b92b" providerId="ADAL" clId="{9D8B07D3-EBA0-C741-8F86-3B344DD6C056}" dt="2024-04-16T20:03:36.983" v="154" actId="207"/>
        <pc:sldMkLst>
          <pc:docMk/>
          <pc:sldMk cId="17345411" sldId="373"/>
        </pc:sldMkLst>
        <pc:spChg chg="add mod">
          <ac:chgData name="Kaili Gregory" userId="94c464bd-a537-4fb9-8fee-c3fab110b92b" providerId="ADAL" clId="{9D8B07D3-EBA0-C741-8F86-3B344DD6C056}" dt="2024-04-16T20:03:36.983" v="154" actId="207"/>
          <ac:spMkLst>
            <pc:docMk/>
            <pc:sldMk cId="17345411" sldId="373"/>
            <ac:spMk id="2" creationId="{5300F831-1A38-617B-0E54-D2AF72B8BAFF}"/>
          </ac:spMkLst>
        </pc:spChg>
        <pc:spChg chg="mod">
          <ac:chgData name="Kaili Gregory" userId="94c464bd-a537-4fb9-8fee-c3fab110b92b" providerId="ADAL" clId="{9D8B07D3-EBA0-C741-8F86-3B344DD6C056}" dt="2024-04-16T19:58:59.273" v="74" actId="113"/>
          <ac:spMkLst>
            <pc:docMk/>
            <pc:sldMk cId="17345411" sldId="373"/>
            <ac:spMk id="13" creationId="{6B03A50C-D54C-57BA-0E99-54506846FD48}"/>
          </ac:spMkLst>
        </pc:spChg>
      </pc:sldChg>
      <pc:sldChg chg="addSp modSp del mod">
        <pc:chgData name="Kaili Gregory" userId="94c464bd-a537-4fb9-8fee-c3fab110b92b" providerId="ADAL" clId="{9D8B07D3-EBA0-C741-8F86-3B344DD6C056}" dt="2024-04-16T20:12:20.935" v="336" actId="2696"/>
        <pc:sldMkLst>
          <pc:docMk/>
          <pc:sldMk cId="2529756691" sldId="381"/>
        </pc:sldMkLst>
        <pc:spChg chg="add mod">
          <ac:chgData name="Kaili Gregory" userId="94c464bd-a537-4fb9-8fee-c3fab110b92b" providerId="ADAL" clId="{9D8B07D3-EBA0-C741-8F86-3B344DD6C056}" dt="2024-04-16T20:07:47.687" v="299"/>
          <ac:spMkLst>
            <pc:docMk/>
            <pc:sldMk cId="2529756691" sldId="381"/>
            <ac:spMk id="2" creationId="{E12665FE-33D2-B8DC-8BE8-1E2D14ECD4E5}"/>
          </ac:spMkLst>
        </pc:spChg>
        <pc:spChg chg="mod">
          <ac:chgData name="Kaili Gregory" userId="94c464bd-a537-4fb9-8fee-c3fab110b92b" providerId="ADAL" clId="{9D8B07D3-EBA0-C741-8F86-3B344DD6C056}" dt="2024-04-16T20:02:30.482" v="146" actId="20577"/>
          <ac:spMkLst>
            <pc:docMk/>
            <pc:sldMk cId="2529756691" sldId="381"/>
            <ac:spMk id="26" creationId="{8036AD52-3161-44CD-86C1-90898600DF2F}"/>
          </ac:spMkLst>
        </pc:spChg>
      </pc:sldChg>
      <pc:sldChg chg="addSp modSp del mod">
        <pc:chgData name="Kaili Gregory" userId="94c464bd-a537-4fb9-8fee-c3fab110b92b" providerId="ADAL" clId="{9D8B07D3-EBA0-C741-8F86-3B344DD6C056}" dt="2024-04-16T20:12:21.299" v="337" actId="2696"/>
        <pc:sldMkLst>
          <pc:docMk/>
          <pc:sldMk cId="3328240477" sldId="382"/>
        </pc:sldMkLst>
        <pc:spChg chg="add mod">
          <ac:chgData name="Kaili Gregory" userId="94c464bd-a537-4fb9-8fee-c3fab110b92b" providerId="ADAL" clId="{9D8B07D3-EBA0-C741-8F86-3B344DD6C056}" dt="2024-04-16T20:07:49.032" v="300"/>
          <ac:spMkLst>
            <pc:docMk/>
            <pc:sldMk cId="3328240477" sldId="382"/>
            <ac:spMk id="2" creationId="{21EA7CEE-6276-49E0-0A65-8B3F7D85E6DF}"/>
          </ac:spMkLst>
        </pc:spChg>
        <pc:spChg chg="mod">
          <ac:chgData name="Kaili Gregory" userId="94c464bd-a537-4fb9-8fee-c3fab110b92b" providerId="ADAL" clId="{9D8B07D3-EBA0-C741-8F86-3B344DD6C056}" dt="2024-04-16T20:04:20.333" v="171" actId="20577"/>
          <ac:spMkLst>
            <pc:docMk/>
            <pc:sldMk cId="3328240477" sldId="382"/>
            <ac:spMk id="26" creationId="{8036AD52-3161-44CD-86C1-90898600DF2F}"/>
          </ac:spMkLst>
        </pc:spChg>
      </pc:sldChg>
      <pc:sldChg chg="addSp modSp del mod">
        <pc:chgData name="Kaili Gregory" userId="94c464bd-a537-4fb9-8fee-c3fab110b92b" providerId="ADAL" clId="{9D8B07D3-EBA0-C741-8F86-3B344DD6C056}" dt="2024-04-16T20:12:22.835" v="339" actId="2696"/>
        <pc:sldMkLst>
          <pc:docMk/>
          <pc:sldMk cId="2471167329" sldId="386"/>
        </pc:sldMkLst>
        <pc:spChg chg="add mod">
          <ac:chgData name="Kaili Gregory" userId="94c464bd-a537-4fb9-8fee-c3fab110b92b" providerId="ADAL" clId="{9D8B07D3-EBA0-C741-8F86-3B344DD6C056}" dt="2024-04-16T20:07:51.492" v="302"/>
          <ac:spMkLst>
            <pc:docMk/>
            <pc:sldMk cId="2471167329" sldId="386"/>
            <ac:spMk id="2" creationId="{6BECC7F0-B8DC-E226-9A3A-74FBF5DA5643}"/>
          </ac:spMkLst>
        </pc:spChg>
        <pc:spChg chg="mod">
          <ac:chgData name="Kaili Gregory" userId="94c464bd-a537-4fb9-8fee-c3fab110b92b" providerId="ADAL" clId="{9D8B07D3-EBA0-C741-8F86-3B344DD6C056}" dt="2024-04-16T20:04:51.563" v="208" actId="20577"/>
          <ac:spMkLst>
            <pc:docMk/>
            <pc:sldMk cId="2471167329" sldId="386"/>
            <ac:spMk id="26" creationId="{8036AD52-3161-44CD-86C1-90898600DF2F}"/>
          </ac:spMkLst>
        </pc:spChg>
      </pc:sldChg>
      <pc:sldChg chg="addSp modSp del mod">
        <pc:chgData name="Kaili Gregory" userId="94c464bd-a537-4fb9-8fee-c3fab110b92b" providerId="ADAL" clId="{9D8B07D3-EBA0-C741-8F86-3B344DD6C056}" dt="2024-04-16T20:12:49.588" v="346" actId="2696"/>
        <pc:sldMkLst>
          <pc:docMk/>
          <pc:sldMk cId="945048112" sldId="388"/>
        </pc:sldMkLst>
        <pc:spChg chg="add mod">
          <ac:chgData name="Kaili Gregory" userId="94c464bd-a537-4fb9-8fee-c3fab110b92b" providerId="ADAL" clId="{9D8B07D3-EBA0-C741-8F86-3B344DD6C056}" dt="2024-04-16T20:07:35.072" v="297" actId="1582"/>
          <ac:spMkLst>
            <pc:docMk/>
            <pc:sldMk cId="945048112" sldId="388"/>
            <ac:spMk id="2" creationId="{FC824158-6EDF-287E-D710-6CE60D2240D6}"/>
          </ac:spMkLst>
        </pc:spChg>
        <pc:spChg chg="mod">
          <ac:chgData name="Kaili Gregory" userId="94c464bd-a537-4fb9-8fee-c3fab110b92b" providerId="ADAL" clId="{9D8B07D3-EBA0-C741-8F86-3B344DD6C056}" dt="2024-04-16T20:02:10.756" v="128" actId="20577"/>
          <ac:spMkLst>
            <pc:docMk/>
            <pc:sldMk cId="945048112" sldId="388"/>
            <ac:spMk id="3" creationId="{DEA4C0EA-A7D0-8CEF-1733-509C8D37C87C}"/>
          </ac:spMkLst>
        </pc:spChg>
        <pc:spChg chg="mod">
          <ac:chgData name="Kaili Gregory" userId="94c464bd-a537-4fb9-8fee-c3fab110b92b" providerId="ADAL" clId="{9D8B07D3-EBA0-C741-8F86-3B344DD6C056}" dt="2024-04-16T20:02:03.493" v="116" actId="20577"/>
          <ac:spMkLst>
            <pc:docMk/>
            <pc:sldMk cId="945048112" sldId="388"/>
            <ac:spMk id="6" creationId="{345FD6BA-1867-D062-94AE-9CE9381D11CE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40.234" v="777" actId="478"/>
        <pc:sldMkLst>
          <pc:docMk/>
          <pc:sldMk cId="3713035904" sldId="389"/>
        </pc:sldMkLst>
        <pc:spChg chg="add del mod">
          <ac:chgData name="Kaili Gregory" userId="94c464bd-a537-4fb9-8fee-c3fab110b92b" providerId="ADAL" clId="{9D8B07D3-EBA0-C741-8F86-3B344DD6C056}" dt="2024-04-17T15:19:40.234" v="777" actId="478"/>
          <ac:spMkLst>
            <pc:docMk/>
            <pc:sldMk cId="3713035904" sldId="389"/>
            <ac:spMk id="3" creationId="{74A56577-12D9-FF5A-DE73-43F81BE2493B}"/>
          </ac:spMkLst>
        </pc:spChg>
        <pc:spChg chg="mod">
          <ac:chgData name="Kaili Gregory" userId="94c464bd-a537-4fb9-8fee-c3fab110b92b" providerId="ADAL" clId="{9D8B07D3-EBA0-C741-8F86-3B344DD6C056}" dt="2024-04-16T20:13:06.178" v="351" actId="20577"/>
          <ac:spMkLst>
            <pc:docMk/>
            <pc:sldMk cId="3713035904" sldId="389"/>
            <ac:spMk id="6" creationId="{345FD6BA-1867-D062-94AE-9CE9381D11CE}"/>
          </ac:spMkLst>
        </pc:spChg>
      </pc:sldChg>
      <pc:sldChg chg="addSp modSp del">
        <pc:chgData name="Kaili Gregory" userId="94c464bd-a537-4fb9-8fee-c3fab110b92b" providerId="ADAL" clId="{9D8B07D3-EBA0-C741-8F86-3B344DD6C056}" dt="2024-04-16T20:14:50.607" v="382" actId="2696"/>
        <pc:sldMkLst>
          <pc:docMk/>
          <pc:sldMk cId="2839391483" sldId="390"/>
        </pc:sldMkLst>
        <pc:spChg chg="add mod">
          <ac:chgData name="Kaili Gregory" userId="94c464bd-a537-4fb9-8fee-c3fab110b92b" providerId="ADAL" clId="{9D8B07D3-EBA0-C741-8F86-3B344DD6C056}" dt="2024-04-16T20:08:19.527" v="320"/>
          <ac:spMkLst>
            <pc:docMk/>
            <pc:sldMk cId="2839391483" sldId="390"/>
            <ac:spMk id="2" creationId="{24D77220-9F05-DCC6-F601-BD694D9D4D4D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37.682" v="776" actId="478"/>
        <pc:sldMkLst>
          <pc:docMk/>
          <pc:sldMk cId="1305314674" sldId="391"/>
        </pc:sldMkLst>
        <pc:spChg chg="add del mod">
          <ac:chgData name="Kaili Gregory" userId="94c464bd-a537-4fb9-8fee-c3fab110b92b" providerId="ADAL" clId="{9D8B07D3-EBA0-C741-8F86-3B344DD6C056}" dt="2024-04-17T15:19:37.682" v="776" actId="478"/>
          <ac:spMkLst>
            <pc:docMk/>
            <pc:sldMk cId="1305314674" sldId="391"/>
            <ac:spMk id="2" creationId="{E2D6B37F-A6B5-5874-3581-AC374B62F56A}"/>
          </ac:spMkLst>
        </pc:spChg>
        <pc:spChg chg="mod">
          <ac:chgData name="Kaili Gregory" userId="94c464bd-a537-4fb9-8fee-c3fab110b92b" providerId="ADAL" clId="{9D8B07D3-EBA0-C741-8F86-3B344DD6C056}" dt="2024-04-16T20:13:03.185" v="350" actId="20577"/>
          <ac:spMkLst>
            <pc:docMk/>
            <pc:sldMk cId="1305314674" sldId="391"/>
            <ac:spMk id="6" creationId="{345FD6BA-1867-D062-94AE-9CE9381D11CE}"/>
          </ac:spMkLst>
        </pc:spChg>
      </pc:sldChg>
      <pc:sldChg chg="addSp modSp del mod">
        <pc:chgData name="Kaili Gregory" userId="94c464bd-a537-4fb9-8fee-c3fab110b92b" providerId="ADAL" clId="{9D8B07D3-EBA0-C741-8F86-3B344DD6C056}" dt="2024-04-16T20:13:01.174" v="349" actId="2696"/>
        <pc:sldMkLst>
          <pc:docMk/>
          <pc:sldMk cId="4109868663" sldId="393"/>
        </pc:sldMkLst>
        <pc:spChg chg="add mod">
          <ac:chgData name="Kaili Gregory" userId="94c464bd-a537-4fb9-8fee-c3fab110b92b" providerId="ADAL" clId="{9D8B07D3-EBA0-C741-8F86-3B344DD6C056}" dt="2024-04-16T20:07:52.847" v="303"/>
          <ac:spMkLst>
            <pc:docMk/>
            <pc:sldMk cId="4109868663" sldId="393"/>
            <ac:spMk id="2" creationId="{0E6A52A9-4F4B-9179-5EDE-B1EC07527B9E}"/>
          </ac:spMkLst>
        </pc:spChg>
        <pc:spChg chg="mod">
          <ac:chgData name="Kaili Gregory" userId="94c464bd-a537-4fb9-8fee-c3fab110b92b" providerId="ADAL" clId="{9D8B07D3-EBA0-C741-8F86-3B344DD6C056}" dt="2024-04-16T20:05:22.436" v="234" actId="20577"/>
          <ac:spMkLst>
            <pc:docMk/>
            <pc:sldMk cId="4109868663" sldId="393"/>
            <ac:spMk id="3" creationId="{DEA4C0EA-A7D0-8CEF-1733-509C8D37C87C}"/>
          </ac:spMkLst>
        </pc:spChg>
        <pc:spChg chg="mod">
          <ac:chgData name="Kaili Gregory" userId="94c464bd-a537-4fb9-8fee-c3fab110b92b" providerId="ADAL" clId="{9D8B07D3-EBA0-C741-8F86-3B344DD6C056}" dt="2024-04-16T20:05:15.983" v="222" actId="20577"/>
          <ac:spMkLst>
            <pc:docMk/>
            <pc:sldMk cId="4109868663" sldId="393"/>
            <ac:spMk id="6" creationId="{345FD6BA-1867-D062-94AE-9CE9381D11CE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41.589" v="778" actId="478"/>
        <pc:sldMkLst>
          <pc:docMk/>
          <pc:sldMk cId="2760556283" sldId="394"/>
        </pc:sldMkLst>
        <pc:spChg chg="add del mod">
          <ac:chgData name="Kaili Gregory" userId="94c464bd-a537-4fb9-8fee-c3fab110b92b" providerId="ADAL" clId="{9D8B07D3-EBA0-C741-8F86-3B344DD6C056}" dt="2024-04-17T15:19:41.589" v="778" actId="478"/>
          <ac:spMkLst>
            <pc:docMk/>
            <pc:sldMk cId="2760556283" sldId="394"/>
            <ac:spMk id="2" creationId="{48592A3E-CF08-1327-C0C0-C15DF20CDD80}"/>
          </ac:spMkLst>
        </pc:spChg>
        <pc:spChg chg="mod">
          <ac:chgData name="Kaili Gregory" userId="94c464bd-a537-4fb9-8fee-c3fab110b92b" providerId="ADAL" clId="{9D8B07D3-EBA0-C741-8F86-3B344DD6C056}" dt="2024-04-16T20:13:08.407" v="352" actId="20577"/>
          <ac:spMkLst>
            <pc:docMk/>
            <pc:sldMk cId="2760556283" sldId="394"/>
            <ac:spMk id="6" creationId="{345FD6BA-1867-D062-94AE-9CE9381D11CE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42.487" v="779" actId="478"/>
        <pc:sldMkLst>
          <pc:docMk/>
          <pc:sldMk cId="3240389700" sldId="395"/>
        </pc:sldMkLst>
        <pc:spChg chg="add del mod">
          <ac:chgData name="Kaili Gregory" userId="94c464bd-a537-4fb9-8fee-c3fab110b92b" providerId="ADAL" clId="{9D8B07D3-EBA0-C741-8F86-3B344DD6C056}" dt="2024-04-17T15:19:42.487" v="779" actId="478"/>
          <ac:spMkLst>
            <pc:docMk/>
            <pc:sldMk cId="3240389700" sldId="395"/>
            <ac:spMk id="2" creationId="{FF4A2675-3F82-14CC-E78B-0B9CFCBF2DD9}"/>
          </ac:spMkLst>
        </pc:spChg>
        <pc:spChg chg="mod">
          <ac:chgData name="Kaili Gregory" userId="94c464bd-a537-4fb9-8fee-c3fab110b92b" providerId="ADAL" clId="{9D8B07D3-EBA0-C741-8F86-3B344DD6C056}" dt="2024-04-16T20:13:10.887" v="353" actId="20577"/>
          <ac:spMkLst>
            <pc:docMk/>
            <pc:sldMk cId="3240389700" sldId="395"/>
            <ac:spMk id="6" creationId="{345FD6BA-1867-D062-94AE-9CE9381D11CE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43.487" v="780" actId="478"/>
        <pc:sldMkLst>
          <pc:docMk/>
          <pc:sldMk cId="3418905828" sldId="396"/>
        </pc:sldMkLst>
        <pc:spChg chg="add del mod">
          <ac:chgData name="Kaili Gregory" userId="94c464bd-a537-4fb9-8fee-c3fab110b92b" providerId="ADAL" clId="{9D8B07D3-EBA0-C741-8F86-3B344DD6C056}" dt="2024-04-17T15:19:43.487" v="780" actId="478"/>
          <ac:spMkLst>
            <pc:docMk/>
            <pc:sldMk cId="3418905828" sldId="396"/>
            <ac:spMk id="3" creationId="{97A9818F-8D5F-F70E-4619-ED0BAA7C9D56}"/>
          </ac:spMkLst>
        </pc:spChg>
        <pc:spChg chg="mod">
          <ac:chgData name="Kaili Gregory" userId="94c464bd-a537-4fb9-8fee-c3fab110b92b" providerId="ADAL" clId="{9D8B07D3-EBA0-C741-8F86-3B344DD6C056}" dt="2024-04-16T20:13:13.814" v="354" actId="20577"/>
          <ac:spMkLst>
            <pc:docMk/>
            <pc:sldMk cId="3418905828" sldId="396"/>
            <ac:spMk id="6" creationId="{345FD6BA-1867-D062-94AE-9CE9381D11CE}"/>
          </ac:spMkLst>
        </pc:spChg>
      </pc:sldChg>
      <pc:sldChg chg="addSp delSp modSp mod modNotesTx">
        <pc:chgData name="Kaili Gregory" userId="94c464bd-a537-4fb9-8fee-c3fab110b92b" providerId="ADAL" clId="{9D8B07D3-EBA0-C741-8F86-3B344DD6C056}" dt="2024-04-18T14:00:47.025" v="979" actId="20577"/>
        <pc:sldMkLst>
          <pc:docMk/>
          <pc:sldMk cId="1819993347" sldId="397"/>
        </pc:sldMkLst>
        <pc:spChg chg="add del mod">
          <ac:chgData name="Kaili Gregory" userId="94c464bd-a537-4fb9-8fee-c3fab110b92b" providerId="ADAL" clId="{9D8B07D3-EBA0-C741-8F86-3B344DD6C056}" dt="2024-04-17T15:19:44.344" v="781" actId="478"/>
          <ac:spMkLst>
            <pc:docMk/>
            <pc:sldMk cId="1819993347" sldId="397"/>
            <ac:spMk id="2" creationId="{832068F5-6C32-91F9-83E0-D322A8C4A1B2}"/>
          </ac:spMkLst>
        </pc:spChg>
        <pc:spChg chg="mod">
          <ac:chgData name="Kaili Gregory" userId="94c464bd-a537-4fb9-8fee-c3fab110b92b" providerId="ADAL" clId="{9D8B07D3-EBA0-C741-8F86-3B344DD6C056}" dt="2024-04-16T20:13:23.355" v="355" actId="20577"/>
          <ac:spMkLst>
            <pc:docMk/>
            <pc:sldMk cId="1819993347" sldId="397"/>
            <ac:spMk id="6" creationId="{345FD6BA-1867-D062-94AE-9CE9381D11CE}"/>
          </ac:spMkLst>
        </pc:spChg>
        <pc:spChg chg="mod">
          <ac:chgData name="Kaili Gregory" userId="94c464bd-a537-4fb9-8fee-c3fab110b92b" providerId="ADAL" clId="{9D8B07D3-EBA0-C741-8F86-3B344DD6C056}" dt="2024-04-16T20:06:38.485" v="283" actId="207"/>
          <ac:spMkLst>
            <pc:docMk/>
            <pc:sldMk cId="1819993347" sldId="397"/>
            <ac:spMk id="13" creationId="{399A6874-2609-AA0B-5DF4-464328983257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48.413" v="783" actId="478"/>
        <pc:sldMkLst>
          <pc:docMk/>
          <pc:sldMk cId="375598806" sldId="399"/>
        </pc:sldMkLst>
        <pc:spChg chg="add del mod">
          <ac:chgData name="Kaili Gregory" userId="94c464bd-a537-4fb9-8fee-c3fab110b92b" providerId="ADAL" clId="{9D8B07D3-EBA0-C741-8F86-3B344DD6C056}" dt="2024-04-17T15:19:48.413" v="783" actId="478"/>
          <ac:spMkLst>
            <pc:docMk/>
            <pc:sldMk cId="375598806" sldId="399"/>
            <ac:spMk id="2" creationId="{65A714F0-8F83-1B6C-49EC-65898F850C30}"/>
          </ac:spMkLst>
        </pc:spChg>
        <pc:picChg chg="del">
          <ac:chgData name="Kaili Gregory" userId="94c464bd-a537-4fb9-8fee-c3fab110b92b" providerId="ADAL" clId="{9D8B07D3-EBA0-C741-8F86-3B344DD6C056}" dt="2024-04-16T20:13:39.597" v="359" actId="478"/>
          <ac:picMkLst>
            <pc:docMk/>
            <pc:sldMk cId="375598806" sldId="399"/>
            <ac:picMk id="3" creationId="{CC01D38A-9B7E-84D3-B792-FDBB835264F7}"/>
          </ac:picMkLst>
        </pc:picChg>
      </pc:sldChg>
      <pc:sldChg chg="addSp modSp mod">
        <pc:chgData name="Kaili Gregory" userId="94c464bd-a537-4fb9-8fee-c3fab110b92b" providerId="ADAL" clId="{9D8B07D3-EBA0-C741-8F86-3B344DD6C056}" dt="2024-04-17T15:19:45.425" v="782" actId="1036"/>
        <pc:sldMkLst>
          <pc:docMk/>
          <pc:sldMk cId="191694699" sldId="400"/>
        </pc:sldMkLst>
        <pc:spChg chg="add mod">
          <ac:chgData name="Kaili Gregory" userId="94c464bd-a537-4fb9-8fee-c3fab110b92b" providerId="ADAL" clId="{9D8B07D3-EBA0-C741-8F86-3B344DD6C056}" dt="2024-04-16T20:13:33.123" v="358" actId="1076"/>
          <ac:spMkLst>
            <pc:docMk/>
            <pc:sldMk cId="191694699" sldId="400"/>
            <ac:spMk id="2" creationId="{6348A3F7-EFC2-77DC-58BB-87BB77B4FD9C}"/>
          </ac:spMkLst>
        </pc:spChg>
        <pc:spChg chg="mod">
          <ac:chgData name="Kaili Gregory" userId="94c464bd-a537-4fb9-8fee-c3fab110b92b" providerId="ADAL" clId="{9D8B07D3-EBA0-C741-8F86-3B344DD6C056}" dt="2024-04-16T20:13:28.638" v="357" actId="20577"/>
          <ac:spMkLst>
            <pc:docMk/>
            <pc:sldMk cId="191694699" sldId="400"/>
            <ac:spMk id="6" creationId="{345FD6BA-1867-D062-94AE-9CE9381D11CE}"/>
          </ac:spMkLst>
        </pc:spChg>
        <pc:picChg chg="mod">
          <ac:chgData name="Kaili Gregory" userId="94c464bd-a537-4fb9-8fee-c3fab110b92b" providerId="ADAL" clId="{9D8B07D3-EBA0-C741-8F86-3B344DD6C056}" dt="2024-04-17T15:19:45.425" v="782" actId="1036"/>
          <ac:picMkLst>
            <pc:docMk/>
            <pc:sldMk cId="191694699" sldId="400"/>
            <ac:picMk id="11" creationId="{1F857963-6C22-B142-F82A-A41DB5E6E3E1}"/>
          </ac:picMkLst>
        </pc:picChg>
      </pc:sldChg>
      <pc:sldChg chg="addSp delSp modSp mod">
        <pc:chgData name="Kaili Gregory" userId="94c464bd-a537-4fb9-8fee-c3fab110b92b" providerId="ADAL" clId="{9D8B07D3-EBA0-C741-8F86-3B344DD6C056}" dt="2024-04-17T15:19:49.258" v="784" actId="478"/>
        <pc:sldMkLst>
          <pc:docMk/>
          <pc:sldMk cId="2977869570" sldId="403"/>
        </pc:sldMkLst>
        <pc:spChg chg="add del mod">
          <ac:chgData name="Kaili Gregory" userId="94c464bd-a537-4fb9-8fee-c3fab110b92b" providerId="ADAL" clId="{9D8B07D3-EBA0-C741-8F86-3B344DD6C056}" dt="2024-04-17T15:19:49.258" v="784" actId="478"/>
          <ac:spMkLst>
            <pc:docMk/>
            <pc:sldMk cId="2977869570" sldId="403"/>
            <ac:spMk id="5" creationId="{3CE16045-0885-7289-1483-5583AA92473B}"/>
          </ac:spMkLst>
        </pc:spChg>
      </pc:sldChg>
      <pc:sldChg chg="addSp delSp modSp del mod ord">
        <pc:chgData name="Kaili Gregory" userId="94c464bd-a537-4fb9-8fee-c3fab110b92b" providerId="ADAL" clId="{9D8B07D3-EBA0-C741-8F86-3B344DD6C056}" dt="2024-04-17T15:21:11.947" v="806" actId="2696"/>
        <pc:sldMkLst>
          <pc:docMk/>
          <pc:sldMk cId="1094023178" sldId="404"/>
        </pc:sldMkLst>
        <pc:spChg chg="add del mod">
          <ac:chgData name="Kaili Gregory" userId="94c464bd-a537-4fb9-8fee-c3fab110b92b" providerId="ADAL" clId="{9D8B07D3-EBA0-C741-8F86-3B344DD6C056}" dt="2024-04-17T15:20:08.584" v="793" actId="478"/>
          <ac:spMkLst>
            <pc:docMk/>
            <pc:sldMk cId="1094023178" sldId="404"/>
            <ac:spMk id="2" creationId="{512FC8AF-4992-4113-68F5-87DB0F3FC9FB}"/>
          </ac:spMkLst>
        </pc:spChg>
        <pc:spChg chg="mod">
          <ac:chgData name="Kaili Gregory" userId="94c464bd-a537-4fb9-8fee-c3fab110b92b" providerId="ADAL" clId="{9D8B07D3-EBA0-C741-8F86-3B344DD6C056}" dt="2024-04-16T20:14:10.384" v="363" actId="20577"/>
          <ac:spMkLst>
            <pc:docMk/>
            <pc:sldMk cId="1094023178" sldId="404"/>
            <ac:spMk id="6" creationId="{345FD6BA-1867-D062-94AE-9CE9381D11CE}"/>
          </ac:spMkLst>
        </pc:spChg>
      </pc:sldChg>
      <pc:sldChg chg="addSp modSp add del">
        <pc:chgData name="Kaili Gregory" userId="94c464bd-a537-4fb9-8fee-c3fab110b92b" providerId="ADAL" clId="{9D8B07D3-EBA0-C741-8F86-3B344DD6C056}" dt="2024-04-17T15:19:09.056" v="770" actId="2696"/>
        <pc:sldMkLst>
          <pc:docMk/>
          <pc:sldMk cId="1676951965" sldId="405"/>
        </pc:sldMkLst>
        <pc:spChg chg="add mod">
          <ac:chgData name="Kaili Gregory" userId="94c464bd-a537-4fb9-8fee-c3fab110b92b" providerId="ADAL" clId="{9D8B07D3-EBA0-C741-8F86-3B344DD6C056}" dt="2024-04-16T20:08:11.366" v="315"/>
          <ac:spMkLst>
            <pc:docMk/>
            <pc:sldMk cId="1676951965" sldId="405"/>
            <ac:spMk id="2" creationId="{3D04C85E-CFB0-8E85-E617-811189E7A5C4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51.169" v="786" actId="478"/>
        <pc:sldMkLst>
          <pc:docMk/>
          <pc:sldMk cId="426477444" sldId="406"/>
        </pc:sldMkLst>
        <pc:spChg chg="add del mod">
          <ac:chgData name="Kaili Gregory" userId="94c464bd-a537-4fb9-8fee-c3fab110b92b" providerId="ADAL" clId="{9D8B07D3-EBA0-C741-8F86-3B344DD6C056}" dt="2024-04-17T15:19:51.169" v="786" actId="478"/>
          <ac:spMkLst>
            <pc:docMk/>
            <pc:sldMk cId="426477444" sldId="406"/>
            <ac:spMk id="2" creationId="{C21A4C23-533D-04B7-4434-473B54B121A8}"/>
          </ac:spMkLst>
        </pc:spChg>
        <pc:spChg chg="mod">
          <ac:chgData name="Kaili Gregory" userId="94c464bd-a537-4fb9-8fee-c3fab110b92b" providerId="ADAL" clId="{9D8B07D3-EBA0-C741-8F86-3B344DD6C056}" dt="2024-04-16T20:14:25.303" v="380" actId="20577"/>
          <ac:spMkLst>
            <pc:docMk/>
            <pc:sldMk cId="426477444" sldId="406"/>
            <ac:spMk id="6" creationId="{345FD6BA-1867-D062-94AE-9CE9381D11CE}"/>
          </ac:spMkLst>
        </pc:spChg>
      </pc:sldChg>
      <pc:sldChg chg="addSp modSp add del">
        <pc:chgData name="Kaili Gregory" userId="94c464bd-a537-4fb9-8fee-c3fab110b92b" providerId="ADAL" clId="{9D8B07D3-EBA0-C741-8F86-3B344DD6C056}" dt="2024-04-17T15:19:09.599" v="771" actId="2696"/>
        <pc:sldMkLst>
          <pc:docMk/>
          <pc:sldMk cId="3427925794" sldId="407"/>
        </pc:sldMkLst>
        <pc:spChg chg="add mod">
          <ac:chgData name="Kaili Gregory" userId="94c464bd-a537-4fb9-8fee-c3fab110b92b" providerId="ADAL" clId="{9D8B07D3-EBA0-C741-8F86-3B344DD6C056}" dt="2024-04-16T20:08:12.438" v="316"/>
          <ac:spMkLst>
            <pc:docMk/>
            <pc:sldMk cId="3427925794" sldId="407"/>
            <ac:spMk id="7" creationId="{4004896F-6D9B-3AF9-B40B-6AA8D2DC6D1D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56.562" v="788" actId="478"/>
        <pc:sldMkLst>
          <pc:docMk/>
          <pc:sldMk cId="479302150" sldId="408"/>
        </pc:sldMkLst>
        <pc:spChg chg="mod">
          <ac:chgData name="Kaili Gregory" userId="94c464bd-a537-4fb9-8fee-c3fab110b92b" providerId="ADAL" clId="{9D8B07D3-EBA0-C741-8F86-3B344DD6C056}" dt="2024-04-16T20:15:09.374" v="395" actId="20577"/>
          <ac:spMkLst>
            <pc:docMk/>
            <pc:sldMk cId="479302150" sldId="408"/>
            <ac:spMk id="3" creationId="{DEA4C0EA-A7D0-8CEF-1733-509C8D37C87C}"/>
          </ac:spMkLst>
        </pc:spChg>
        <pc:spChg chg="add del mod">
          <ac:chgData name="Kaili Gregory" userId="94c464bd-a537-4fb9-8fee-c3fab110b92b" providerId="ADAL" clId="{9D8B07D3-EBA0-C741-8F86-3B344DD6C056}" dt="2024-04-17T15:19:56.562" v="788" actId="478"/>
          <ac:spMkLst>
            <pc:docMk/>
            <pc:sldMk cId="479302150" sldId="408"/>
            <ac:spMk id="4" creationId="{ABA6B3DB-CFE4-2359-9383-1239C509D35F}"/>
          </ac:spMkLst>
        </pc:spChg>
        <pc:spChg chg="mod">
          <ac:chgData name="Kaili Gregory" userId="94c464bd-a537-4fb9-8fee-c3fab110b92b" providerId="ADAL" clId="{9D8B07D3-EBA0-C741-8F86-3B344DD6C056}" dt="2024-04-16T20:15:03.600" v="386" actId="20577"/>
          <ac:spMkLst>
            <pc:docMk/>
            <pc:sldMk cId="479302150" sldId="408"/>
            <ac:spMk id="6" creationId="{345FD6BA-1867-D062-94AE-9CE9381D11CE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58.694" v="789" actId="478"/>
        <pc:sldMkLst>
          <pc:docMk/>
          <pc:sldMk cId="1726754847" sldId="409"/>
        </pc:sldMkLst>
        <pc:spChg chg="add del mod">
          <ac:chgData name="Kaili Gregory" userId="94c464bd-a537-4fb9-8fee-c3fab110b92b" providerId="ADAL" clId="{9D8B07D3-EBA0-C741-8F86-3B344DD6C056}" dt="2024-04-17T15:19:58.694" v="789" actId="478"/>
          <ac:spMkLst>
            <pc:docMk/>
            <pc:sldMk cId="1726754847" sldId="409"/>
            <ac:spMk id="2" creationId="{AF69FBE9-08EB-858F-A0E1-CE25B5A934CD}"/>
          </ac:spMkLst>
        </pc:spChg>
        <pc:spChg chg="mod">
          <ac:chgData name="Kaili Gregory" userId="94c464bd-a537-4fb9-8fee-c3fab110b92b" providerId="ADAL" clId="{9D8B07D3-EBA0-C741-8F86-3B344DD6C056}" dt="2024-04-16T20:15:14.828" v="396" actId="20577"/>
          <ac:spMkLst>
            <pc:docMk/>
            <pc:sldMk cId="1726754847" sldId="409"/>
            <ac:spMk id="6" creationId="{345FD6BA-1867-D062-94AE-9CE9381D11CE}"/>
          </ac:spMkLst>
        </pc:spChg>
      </pc:sldChg>
      <pc:sldChg chg="addSp delSp modSp mod">
        <pc:chgData name="Kaili Gregory" userId="94c464bd-a537-4fb9-8fee-c3fab110b92b" providerId="ADAL" clId="{9D8B07D3-EBA0-C741-8F86-3B344DD6C056}" dt="2024-04-18T14:01:17.037" v="996" actId="20577"/>
        <pc:sldMkLst>
          <pc:docMk/>
          <pc:sldMk cId="3316492053" sldId="410"/>
        </pc:sldMkLst>
        <pc:spChg chg="add del mod">
          <ac:chgData name="Kaili Gregory" userId="94c464bd-a537-4fb9-8fee-c3fab110b92b" providerId="ADAL" clId="{9D8B07D3-EBA0-C741-8F86-3B344DD6C056}" dt="2024-04-16T20:18:56.428" v="432" actId="478"/>
          <ac:spMkLst>
            <pc:docMk/>
            <pc:sldMk cId="3316492053" sldId="410"/>
            <ac:spMk id="2" creationId="{B591EA00-9545-4E35-67B8-888B61702DDF}"/>
          </ac:spMkLst>
        </pc:spChg>
        <pc:spChg chg="add del mod">
          <ac:chgData name="Kaili Gregory" userId="94c464bd-a537-4fb9-8fee-c3fab110b92b" providerId="ADAL" clId="{9D8B07D3-EBA0-C741-8F86-3B344DD6C056}" dt="2024-04-17T15:20:00.666" v="790" actId="478"/>
          <ac:spMkLst>
            <pc:docMk/>
            <pc:sldMk cId="3316492053" sldId="410"/>
            <ac:spMk id="3" creationId="{24AE50A0-4079-A899-AC08-5A4E047D4240}"/>
          </ac:spMkLst>
        </pc:spChg>
        <pc:spChg chg="mod">
          <ac:chgData name="Kaili Gregory" userId="94c464bd-a537-4fb9-8fee-c3fab110b92b" providerId="ADAL" clId="{9D8B07D3-EBA0-C741-8F86-3B344DD6C056}" dt="2024-04-16T20:15:17.930" v="397" actId="20577"/>
          <ac:spMkLst>
            <pc:docMk/>
            <pc:sldMk cId="3316492053" sldId="410"/>
            <ac:spMk id="6" creationId="{345FD6BA-1867-D062-94AE-9CE9381D11CE}"/>
          </ac:spMkLst>
        </pc:spChg>
        <pc:spChg chg="mod">
          <ac:chgData name="Kaili Gregory" userId="94c464bd-a537-4fb9-8fee-c3fab110b92b" providerId="ADAL" clId="{9D8B07D3-EBA0-C741-8F86-3B344DD6C056}" dt="2024-04-18T14:01:17.037" v="996" actId="20577"/>
          <ac:spMkLst>
            <pc:docMk/>
            <pc:sldMk cId="3316492053" sldId="410"/>
            <ac:spMk id="10" creationId="{655A69E0-B718-116B-2DCB-F322AD0F4120}"/>
          </ac:spMkLst>
        </pc:spChg>
        <pc:picChg chg="mod">
          <ac:chgData name="Kaili Gregory" userId="94c464bd-a537-4fb9-8fee-c3fab110b92b" providerId="ADAL" clId="{9D8B07D3-EBA0-C741-8F86-3B344DD6C056}" dt="2024-04-16T20:15:46.119" v="405" actId="1076"/>
          <ac:picMkLst>
            <pc:docMk/>
            <pc:sldMk cId="3316492053" sldId="410"/>
            <ac:picMk id="7" creationId="{5A4204AF-EE5E-7EDA-699E-E15CDDE0F738}"/>
          </ac:picMkLst>
        </pc:picChg>
      </pc:sldChg>
      <pc:sldChg chg="addSp delSp modSp mod">
        <pc:chgData name="Kaili Gregory" userId="94c464bd-a537-4fb9-8fee-c3fab110b92b" providerId="ADAL" clId="{9D8B07D3-EBA0-C741-8F86-3B344DD6C056}" dt="2024-04-17T15:20:04.112" v="791" actId="478"/>
        <pc:sldMkLst>
          <pc:docMk/>
          <pc:sldMk cId="3823132181" sldId="411"/>
        </pc:sldMkLst>
        <pc:spChg chg="add del mod">
          <ac:chgData name="Kaili Gregory" userId="94c464bd-a537-4fb9-8fee-c3fab110b92b" providerId="ADAL" clId="{9D8B07D3-EBA0-C741-8F86-3B344DD6C056}" dt="2024-04-17T15:20:04.112" v="791" actId="478"/>
          <ac:spMkLst>
            <pc:docMk/>
            <pc:sldMk cId="3823132181" sldId="411"/>
            <ac:spMk id="3" creationId="{C0BF08E2-BB78-B733-B4E3-8824867147FF}"/>
          </ac:spMkLst>
        </pc:spChg>
        <pc:spChg chg="mod">
          <ac:chgData name="Kaili Gregory" userId="94c464bd-a537-4fb9-8fee-c3fab110b92b" providerId="ADAL" clId="{9D8B07D3-EBA0-C741-8F86-3B344DD6C056}" dt="2024-04-16T20:15:23.219" v="399" actId="20577"/>
          <ac:spMkLst>
            <pc:docMk/>
            <pc:sldMk cId="3823132181" sldId="411"/>
            <ac:spMk id="6" creationId="{345FD6BA-1867-D062-94AE-9CE9381D11CE}"/>
          </ac:spMkLst>
        </pc:spChg>
        <pc:picChg chg="mod">
          <ac:chgData name="Kaili Gregory" userId="94c464bd-a537-4fb9-8fee-c3fab110b92b" providerId="ADAL" clId="{9D8B07D3-EBA0-C741-8F86-3B344DD6C056}" dt="2024-04-16T20:15:49.483" v="406" actId="1076"/>
          <ac:picMkLst>
            <pc:docMk/>
            <pc:sldMk cId="3823132181" sldId="411"/>
            <ac:picMk id="5" creationId="{9E03C5B3-0B5D-355F-C499-A1EF63D20D96}"/>
          </ac:picMkLst>
        </pc:picChg>
      </pc:sldChg>
      <pc:sldChg chg="addSp delSp modSp mod">
        <pc:chgData name="Kaili Gregory" userId="94c464bd-a537-4fb9-8fee-c3fab110b92b" providerId="ADAL" clId="{9D8B07D3-EBA0-C741-8F86-3B344DD6C056}" dt="2024-04-17T15:20:06.608" v="792" actId="478"/>
        <pc:sldMkLst>
          <pc:docMk/>
          <pc:sldMk cId="3272993709" sldId="413"/>
        </pc:sldMkLst>
        <pc:spChg chg="add del mod">
          <ac:chgData name="Kaili Gregory" userId="94c464bd-a537-4fb9-8fee-c3fab110b92b" providerId="ADAL" clId="{9D8B07D3-EBA0-C741-8F86-3B344DD6C056}" dt="2024-04-17T15:20:06.608" v="792" actId="478"/>
          <ac:spMkLst>
            <pc:docMk/>
            <pc:sldMk cId="3272993709" sldId="413"/>
            <ac:spMk id="2" creationId="{154971E0-86A8-780D-1AA1-677F38058104}"/>
          </ac:spMkLst>
        </pc:spChg>
        <pc:spChg chg="mod">
          <ac:chgData name="Kaili Gregory" userId="94c464bd-a537-4fb9-8fee-c3fab110b92b" providerId="ADAL" clId="{9D8B07D3-EBA0-C741-8F86-3B344DD6C056}" dt="2024-04-16T20:15:40.991" v="403" actId="20577"/>
          <ac:spMkLst>
            <pc:docMk/>
            <pc:sldMk cId="3272993709" sldId="413"/>
            <ac:spMk id="6" creationId="{345FD6BA-1867-D062-94AE-9CE9381D11CE}"/>
          </ac:spMkLst>
        </pc:spChg>
        <pc:picChg chg="mod">
          <ac:chgData name="Kaili Gregory" userId="94c464bd-a537-4fb9-8fee-c3fab110b92b" providerId="ADAL" clId="{9D8B07D3-EBA0-C741-8F86-3B344DD6C056}" dt="2024-04-16T20:15:43.397" v="404" actId="1076"/>
          <ac:picMkLst>
            <pc:docMk/>
            <pc:sldMk cId="3272993709" sldId="413"/>
            <ac:picMk id="10" creationId="{DF280375-6B8A-DEBC-4C86-F98A37177473}"/>
          </ac:picMkLst>
        </pc:picChg>
      </pc:sldChg>
      <pc:sldChg chg="addSp delSp modSp mod">
        <pc:chgData name="Kaili Gregory" userId="94c464bd-a537-4fb9-8fee-c3fab110b92b" providerId="ADAL" clId="{9D8B07D3-EBA0-C741-8F86-3B344DD6C056}" dt="2024-04-17T15:20:21.430" v="798" actId="478"/>
        <pc:sldMkLst>
          <pc:docMk/>
          <pc:sldMk cId="362722344" sldId="414"/>
        </pc:sldMkLst>
        <pc:spChg chg="add del mod">
          <ac:chgData name="Kaili Gregory" userId="94c464bd-a537-4fb9-8fee-c3fab110b92b" providerId="ADAL" clId="{9D8B07D3-EBA0-C741-8F86-3B344DD6C056}" dt="2024-04-17T15:20:21.430" v="798" actId="478"/>
          <ac:spMkLst>
            <pc:docMk/>
            <pc:sldMk cId="362722344" sldId="414"/>
            <ac:spMk id="2" creationId="{81D504FD-AE85-2D56-A254-A7023D134696}"/>
          </ac:spMkLst>
        </pc:spChg>
        <pc:spChg chg="mod">
          <ac:chgData name="Kaili Gregory" userId="94c464bd-a537-4fb9-8fee-c3fab110b92b" providerId="ADAL" clId="{9D8B07D3-EBA0-C741-8F86-3B344DD6C056}" dt="2024-04-16T20:18:25.652" v="428" actId="207"/>
          <ac:spMkLst>
            <pc:docMk/>
            <pc:sldMk cId="362722344" sldId="414"/>
            <ac:spMk id="5" creationId="{259EE9E7-EA3D-9787-2A42-D64573783F15}"/>
          </ac:spMkLst>
        </pc:spChg>
        <pc:spChg chg="mod">
          <ac:chgData name="Kaili Gregory" userId="94c464bd-a537-4fb9-8fee-c3fab110b92b" providerId="ADAL" clId="{9D8B07D3-EBA0-C741-8F86-3B344DD6C056}" dt="2024-04-16T20:26:23.948" v="599" actId="20577"/>
          <ac:spMkLst>
            <pc:docMk/>
            <pc:sldMk cId="362722344" sldId="414"/>
            <ac:spMk id="6" creationId="{345FD6BA-1867-D062-94AE-9CE9381D11CE}"/>
          </ac:spMkLst>
        </pc:spChg>
        <pc:spChg chg="mod">
          <ac:chgData name="Kaili Gregory" userId="94c464bd-a537-4fb9-8fee-c3fab110b92b" providerId="ADAL" clId="{9D8B07D3-EBA0-C741-8F86-3B344DD6C056}" dt="2024-04-16T20:18:33.906" v="429" actId="14100"/>
          <ac:spMkLst>
            <pc:docMk/>
            <pc:sldMk cId="362722344" sldId="414"/>
            <ac:spMk id="7" creationId="{648D41B3-8619-3410-AD8F-6380B30382C0}"/>
          </ac:spMkLst>
        </pc:spChg>
        <pc:spChg chg="mod">
          <ac:chgData name="Kaili Gregory" userId="94c464bd-a537-4fb9-8fee-c3fab110b92b" providerId="ADAL" clId="{9D8B07D3-EBA0-C741-8F86-3B344DD6C056}" dt="2024-04-16T20:18:19.683" v="427" actId="207"/>
          <ac:spMkLst>
            <pc:docMk/>
            <pc:sldMk cId="362722344" sldId="414"/>
            <ac:spMk id="19" creationId="{042B292F-EBD1-AF7B-651F-5C573AA97AEC}"/>
          </ac:spMkLst>
        </pc:spChg>
        <pc:picChg chg="mod">
          <ac:chgData name="Kaili Gregory" userId="94c464bd-a537-4fb9-8fee-c3fab110b92b" providerId="ADAL" clId="{9D8B07D3-EBA0-C741-8F86-3B344DD6C056}" dt="2024-04-16T20:26:18.298" v="598" actId="208"/>
          <ac:picMkLst>
            <pc:docMk/>
            <pc:sldMk cId="362722344" sldId="414"/>
            <ac:picMk id="13" creationId="{87D41D7B-DA4B-D779-46FA-B4CD683F9E5C}"/>
          </ac:picMkLst>
        </pc:picChg>
      </pc:sldChg>
      <pc:sldChg chg="addSp delSp modSp mod ord">
        <pc:chgData name="Kaili Gregory" userId="94c464bd-a537-4fb9-8fee-c3fab110b92b" providerId="ADAL" clId="{9D8B07D3-EBA0-C741-8F86-3B344DD6C056}" dt="2024-04-17T15:20:13.594" v="795" actId="478"/>
        <pc:sldMkLst>
          <pc:docMk/>
          <pc:sldMk cId="3270398099" sldId="415"/>
        </pc:sldMkLst>
        <pc:spChg chg="add del mod">
          <ac:chgData name="Kaili Gregory" userId="94c464bd-a537-4fb9-8fee-c3fab110b92b" providerId="ADAL" clId="{9D8B07D3-EBA0-C741-8F86-3B344DD6C056}" dt="2024-04-17T15:20:13.594" v="795" actId="478"/>
          <ac:spMkLst>
            <pc:docMk/>
            <pc:sldMk cId="3270398099" sldId="415"/>
            <ac:spMk id="3" creationId="{8AFF8DE1-8D19-C32F-7EC4-BC5E66FAABEB}"/>
          </ac:spMkLst>
        </pc:spChg>
        <pc:spChg chg="mod">
          <ac:chgData name="Kaili Gregory" userId="94c464bd-a537-4fb9-8fee-c3fab110b92b" providerId="ADAL" clId="{9D8B07D3-EBA0-C741-8F86-3B344DD6C056}" dt="2024-04-16T20:15:56.796" v="408" actId="20577"/>
          <ac:spMkLst>
            <pc:docMk/>
            <pc:sldMk cId="3270398099" sldId="415"/>
            <ac:spMk id="6" creationId="{345FD6BA-1867-D062-94AE-9CE9381D11CE}"/>
          </ac:spMkLst>
        </pc:spChg>
        <pc:picChg chg="del">
          <ac:chgData name="Kaili Gregory" userId="94c464bd-a537-4fb9-8fee-c3fab110b92b" providerId="ADAL" clId="{9D8B07D3-EBA0-C741-8F86-3B344DD6C056}" dt="2024-04-16T20:16:09.589" v="409" actId="478"/>
          <ac:picMkLst>
            <pc:docMk/>
            <pc:sldMk cId="3270398099" sldId="415"/>
            <ac:picMk id="2" creationId="{9CEBA8F6-AD44-9A2A-A7C5-22E980BCEDDA}"/>
          </ac:picMkLst>
        </pc:picChg>
        <pc:picChg chg="add mod">
          <ac:chgData name="Kaili Gregory" userId="94c464bd-a537-4fb9-8fee-c3fab110b92b" providerId="ADAL" clId="{9D8B07D3-EBA0-C741-8F86-3B344DD6C056}" dt="2024-04-16T20:16:19.276" v="414" actId="1076"/>
          <ac:picMkLst>
            <pc:docMk/>
            <pc:sldMk cId="3270398099" sldId="415"/>
            <ac:picMk id="4" creationId="{E65962B1-3757-7D5A-3270-6DBD4F7EC1BF}"/>
          </ac:picMkLst>
        </pc:picChg>
      </pc:sldChg>
      <pc:sldChg chg="addSp modSp del mod">
        <pc:chgData name="Kaili Gregory" userId="94c464bd-a537-4fb9-8fee-c3fab110b92b" providerId="ADAL" clId="{9D8B07D3-EBA0-C741-8F86-3B344DD6C056}" dt="2024-04-17T15:19:27.858" v="773" actId="2696"/>
        <pc:sldMkLst>
          <pc:docMk/>
          <pc:sldMk cId="920010212" sldId="416"/>
        </pc:sldMkLst>
        <pc:spChg chg="add mod">
          <ac:chgData name="Kaili Gregory" userId="94c464bd-a537-4fb9-8fee-c3fab110b92b" providerId="ADAL" clId="{9D8B07D3-EBA0-C741-8F86-3B344DD6C056}" dt="2024-04-16T20:08:14.797" v="318"/>
          <ac:spMkLst>
            <pc:docMk/>
            <pc:sldMk cId="920010212" sldId="416"/>
            <ac:spMk id="2" creationId="{AE9629B4-BC3E-99D2-C352-84DF9C33F25E}"/>
          </ac:spMkLst>
        </pc:spChg>
        <pc:spChg chg="mod">
          <ac:chgData name="Kaili Gregory" userId="94c464bd-a537-4fb9-8fee-c3fab110b92b" providerId="ADAL" clId="{9D8B07D3-EBA0-C741-8F86-3B344DD6C056}" dt="2024-04-16T20:14:19.759" v="379" actId="20577"/>
          <ac:spMkLst>
            <pc:docMk/>
            <pc:sldMk cId="920010212" sldId="416"/>
            <ac:spMk id="6" creationId="{345FD6BA-1867-D062-94AE-9CE9381D11CE}"/>
          </ac:spMkLst>
        </pc:spChg>
      </pc:sldChg>
      <pc:sldChg chg="delSp add mod ord">
        <pc:chgData name="Kaili Gregory" userId="94c464bd-a537-4fb9-8fee-c3fab110b92b" providerId="ADAL" clId="{9D8B07D3-EBA0-C741-8F86-3B344DD6C056}" dt="2024-04-17T15:21:16.623" v="807" actId="20578"/>
        <pc:sldMkLst>
          <pc:docMk/>
          <pc:sldMk cId="1510960710" sldId="416"/>
        </pc:sldMkLst>
        <pc:spChg chg="del">
          <ac:chgData name="Kaili Gregory" userId="94c464bd-a537-4fb9-8fee-c3fab110b92b" providerId="ADAL" clId="{9D8B07D3-EBA0-C741-8F86-3B344DD6C056}" dt="2024-04-17T15:20:18.166" v="797" actId="478"/>
          <ac:spMkLst>
            <pc:docMk/>
            <pc:sldMk cId="1510960710" sldId="416"/>
            <ac:spMk id="2" creationId="{AE9629B4-BC3E-99D2-C352-84DF9C33F25E}"/>
          </ac:spMkLst>
        </pc:spChg>
      </pc:sldChg>
      <pc:sldChg chg="addSp modSp del">
        <pc:chgData name="Kaili Gregory" userId="94c464bd-a537-4fb9-8fee-c3fab110b92b" providerId="ADAL" clId="{9D8B07D3-EBA0-C741-8F86-3B344DD6C056}" dt="2024-04-16T20:16:25.581" v="415" actId="2696"/>
        <pc:sldMkLst>
          <pc:docMk/>
          <pc:sldMk cId="532418015" sldId="417"/>
        </pc:sldMkLst>
        <pc:spChg chg="add mod">
          <ac:chgData name="Kaili Gregory" userId="94c464bd-a537-4fb9-8fee-c3fab110b92b" providerId="ADAL" clId="{9D8B07D3-EBA0-C741-8F86-3B344DD6C056}" dt="2024-04-16T20:08:29" v="328"/>
          <ac:spMkLst>
            <pc:docMk/>
            <pc:sldMk cId="532418015" sldId="417"/>
            <ac:spMk id="2" creationId="{C0D0DE94-B183-503E-5C66-A6C3190E51B2}"/>
          </ac:spMkLst>
        </pc:spChg>
      </pc:sldChg>
      <pc:sldChg chg="addSp modSp add del mod">
        <pc:chgData name="Kaili Gregory" userId="94c464bd-a537-4fb9-8fee-c3fab110b92b" providerId="ADAL" clId="{9D8B07D3-EBA0-C741-8F86-3B344DD6C056}" dt="2024-04-16T20:21:41.912" v="478" actId="2696"/>
        <pc:sldMkLst>
          <pc:docMk/>
          <pc:sldMk cId="1405439268" sldId="418"/>
        </pc:sldMkLst>
        <pc:spChg chg="add mod">
          <ac:chgData name="Kaili Gregory" userId="94c464bd-a537-4fb9-8fee-c3fab110b92b" providerId="ADAL" clId="{9D8B07D3-EBA0-C741-8F86-3B344DD6C056}" dt="2024-04-16T20:19:08.549" v="439" actId="20577"/>
          <ac:spMkLst>
            <pc:docMk/>
            <pc:sldMk cId="1405439268" sldId="418"/>
            <ac:spMk id="3" creationId="{A13353B5-CA9C-DE1E-C72C-F0AD0FDB1AB5}"/>
          </ac:spMkLst>
        </pc:spChg>
        <pc:spChg chg="mod">
          <ac:chgData name="Kaili Gregory" userId="94c464bd-a537-4fb9-8fee-c3fab110b92b" providerId="ADAL" clId="{9D8B07D3-EBA0-C741-8F86-3B344DD6C056}" dt="2024-04-16T20:15:54.028" v="407" actId="20577"/>
          <ac:spMkLst>
            <pc:docMk/>
            <pc:sldMk cId="1405439268" sldId="418"/>
            <ac:spMk id="6" creationId="{345FD6BA-1867-D062-94AE-9CE9381D11CE}"/>
          </ac:spMkLst>
        </pc:spChg>
      </pc:sldChg>
      <pc:sldChg chg="addSp modSp add del mod">
        <pc:chgData name="Kaili Gregory" userId="94c464bd-a537-4fb9-8fee-c3fab110b92b" providerId="ADAL" clId="{9D8B07D3-EBA0-C741-8F86-3B344DD6C056}" dt="2024-04-16T20:20:44.601" v="464" actId="2696"/>
        <pc:sldMkLst>
          <pc:docMk/>
          <pc:sldMk cId="2113044050" sldId="419"/>
        </pc:sldMkLst>
        <pc:spChg chg="add mod">
          <ac:chgData name="Kaili Gregory" userId="94c464bd-a537-4fb9-8fee-c3fab110b92b" providerId="ADAL" clId="{9D8B07D3-EBA0-C741-8F86-3B344DD6C056}" dt="2024-04-16T20:19:15.957" v="443" actId="20577"/>
          <ac:spMkLst>
            <pc:docMk/>
            <pc:sldMk cId="2113044050" sldId="419"/>
            <ac:spMk id="4" creationId="{C1D3A98B-CAB1-70DC-8F96-04D9724F0BF2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20:29.821" v="801" actId="478"/>
        <pc:sldMkLst>
          <pc:docMk/>
          <pc:sldMk cId="3141300654" sldId="421"/>
        </pc:sldMkLst>
        <pc:spChg chg="add del mod">
          <ac:chgData name="Kaili Gregory" userId="94c464bd-a537-4fb9-8fee-c3fab110b92b" providerId="ADAL" clId="{9D8B07D3-EBA0-C741-8F86-3B344DD6C056}" dt="2024-04-17T15:20:29.821" v="801" actId="478"/>
          <ac:spMkLst>
            <pc:docMk/>
            <pc:sldMk cId="3141300654" sldId="421"/>
            <ac:spMk id="2" creationId="{F878F574-C8E5-7D60-4681-C651F397DEC3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19:50.286" v="785" actId="478"/>
        <pc:sldMkLst>
          <pc:docMk/>
          <pc:sldMk cId="527040378" sldId="422"/>
        </pc:sldMkLst>
        <pc:spChg chg="add del mod">
          <ac:chgData name="Kaili Gregory" userId="94c464bd-a537-4fb9-8fee-c3fab110b92b" providerId="ADAL" clId="{9D8B07D3-EBA0-C741-8F86-3B344DD6C056}" dt="2024-04-17T15:19:50.286" v="785" actId="478"/>
          <ac:spMkLst>
            <pc:docMk/>
            <pc:sldMk cId="527040378" sldId="422"/>
            <ac:spMk id="2" creationId="{8224B2EF-6492-42B3-6E26-9BDC7A23F196}"/>
          </ac:spMkLst>
        </pc:spChg>
        <pc:spChg chg="mod">
          <ac:chgData name="Kaili Gregory" userId="94c464bd-a537-4fb9-8fee-c3fab110b92b" providerId="ADAL" clId="{9D8B07D3-EBA0-C741-8F86-3B344DD6C056}" dt="2024-04-16T20:13:47.252" v="360" actId="20577"/>
          <ac:spMkLst>
            <pc:docMk/>
            <pc:sldMk cId="527040378" sldId="422"/>
            <ac:spMk id="6" creationId="{345FD6BA-1867-D062-94AE-9CE9381D11CE}"/>
          </ac:spMkLst>
        </pc:spChg>
      </pc:sldChg>
      <pc:sldChg chg="addSp delSp modSp mod">
        <pc:chgData name="Kaili Gregory" userId="94c464bd-a537-4fb9-8fee-c3fab110b92b" providerId="ADAL" clId="{9D8B07D3-EBA0-C741-8F86-3B344DD6C056}" dt="2024-04-17T15:20:24.223" v="799" actId="478"/>
        <pc:sldMkLst>
          <pc:docMk/>
          <pc:sldMk cId="1140956756" sldId="423"/>
        </pc:sldMkLst>
        <pc:spChg chg="add del mod">
          <ac:chgData name="Kaili Gregory" userId="94c464bd-a537-4fb9-8fee-c3fab110b92b" providerId="ADAL" clId="{9D8B07D3-EBA0-C741-8F86-3B344DD6C056}" dt="2024-04-17T15:20:24.223" v="799" actId="478"/>
          <ac:spMkLst>
            <pc:docMk/>
            <pc:sldMk cId="1140956756" sldId="423"/>
            <ac:spMk id="5" creationId="{518F3CAF-93A0-ABC4-FAD4-90C79C1723D4}"/>
          </ac:spMkLst>
        </pc:spChg>
        <pc:spChg chg="mod">
          <ac:chgData name="Kaili Gregory" userId="94c464bd-a537-4fb9-8fee-c3fab110b92b" providerId="ADAL" clId="{9D8B07D3-EBA0-C741-8F86-3B344DD6C056}" dt="2024-04-16T20:26:26.740" v="600" actId="20577"/>
          <ac:spMkLst>
            <pc:docMk/>
            <pc:sldMk cId="1140956756" sldId="423"/>
            <ac:spMk id="6" creationId="{345FD6BA-1867-D062-94AE-9CE9381D11CE}"/>
          </ac:spMkLst>
        </pc:spChg>
      </pc:sldChg>
      <pc:sldChg chg="addSp modSp del mod">
        <pc:chgData name="Kaili Gregory" userId="94c464bd-a537-4fb9-8fee-c3fab110b92b" providerId="ADAL" clId="{9D8B07D3-EBA0-C741-8F86-3B344DD6C056}" dt="2024-04-16T20:12:22.124" v="338" actId="2696"/>
        <pc:sldMkLst>
          <pc:docMk/>
          <pc:sldMk cId="1782767931" sldId="424"/>
        </pc:sldMkLst>
        <pc:spChg chg="add mod">
          <ac:chgData name="Kaili Gregory" userId="94c464bd-a537-4fb9-8fee-c3fab110b92b" providerId="ADAL" clId="{9D8B07D3-EBA0-C741-8F86-3B344DD6C056}" dt="2024-04-16T20:07:49.803" v="301"/>
          <ac:spMkLst>
            <pc:docMk/>
            <pc:sldMk cId="1782767931" sldId="424"/>
            <ac:spMk id="4" creationId="{C2F42555-5DD2-7D43-D964-677D7B8EDFDD}"/>
          </ac:spMkLst>
        </pc:spChg>
        <pc:spChg chg="mod">
          <ac:chgData name="Kaili Gregory" userId="94c464bd-a537-4fb9-8fee-c3fab110b92b" providerId="ADAL" clId="{9D8B07D3-EBA0-C741-8F86-3B344DD6C056}" dt="2024-04-16T20:04:30.417" v="178" actId="20577"/>
          <ac:spMkLst>
            <pc:docMk/>
            <pc:sldMk cId="1782767931" sldId="424"/>
            <ac:spMk id="26" creationId="{8036AD52-3161-44CD-86C1-90898600DF2F}"/>
          </ac:spMkLst>
        </pc:spChg>
      </pc:sldChg>
      <pc:sldChg chg="addSp delSp modSp mod">
        <pc:chgData name="Kaili Gregory" userId="94c464bd-a537-4fb9-8fee-c3fab110b92b" providerId="ADAL" clId="{9D8B07D3-EBA0-C741-8F86-3B344DD6C056}" dt="2024-04-18T14:06:25.007" v="1059" actId="27636"/>
        <pc:sldMkLst>
          <pc:docMk/>
          <pc:sldMk cId="2938529157" sldId="426"/>
        </pc:sldMkLst>
        <pc:spChg chg="mod">
          <ac:chgData name="Kaili Gregory" userId="94c464bd-a537-4fb9-8fee-c3fab110b92b" providerId="ADAL" clId="{9D8B07D3-EBA0-C741-8F86-3B344DD6C056}" dt="2024-04-18T14:06:25.007" v="1059" actId="27636"/>
          <ac:spMkLst>
            <pc:docMk/>
            <pc:sldMk cId="2938529157" sldId="426"/>
            <ac:spMk id="2" creationId="{16E14C16-C538-71E0-0363-27C9257A95F6}"/>
          </ac:spMkLst>
        </pc:spChg>
        <pc:spChg chg="add del mod">
          <ac:chgData name="Kaili Gregory" userId="94c464bd-a537-4fb9-8fee-c3fab110b92b" providerId="ADAL" clId="{9D8B07D3-EBA0-C741-8F86-3B344DD6C056}" dt="2024-04-17T15:20:26.649" v="800" actId="478"/>
          <ac:spMkLst>
            <pc:docMk/>
            <pc:sldMk cId="2938529157" sldId="426"/>
            <ac:spMk id="3" creationId="{3AA19226-B64F-FC74-055B-0B48BA485674}"/>
          </ac:spMkLst>
        </pc:spChg>
        <pc:picChg chg="mod">
          <ac:chgData name="Kaili Gregory" userId="94c464bd-a537-4fb9-8fee-c3fab110b92b" providerId="ADAL" clId="{9D8B07D3-EBA0-C741-8F86-3B344DD6C056}" dt="2024-04-16T20:26:48.780" v="606" actId="1076"/>
          <ac:picMkLst>
            <pc:docMk/>
            <pc:sldMk cId="2938529157" sldId="426"/>
            <ac:picMk id="7" creationId="{C4A00986-A6F1-5A14-2A26-121838146770}"/>
          </ac:picMkLst>
        </pc:picChg>
      </pc:sldChg>
      <pc:sldChg chg="addSp modSp add del mod">
        <pc:chgData name="Kaili Gregory" userId="94c464bd-a537-4fb9-8fee-c3fab110b92b" providerId="ADAL" clId="{9D8B07D3-EBA0-C741-8F86-3B344DD6C056}" dt="2024-04-16T20:36:08.694" v="765" actId="2696"/>
        <pc:sldMkLst>
          <pc:docMk/>
          <pc:sldMk cId="4100631844" sldId="427"/>
        </pc:sldMkLst>
        <pc:spChg chg="mod">
          <ac:chgData name="Kaili Gregory" userId="94c464bd-a537-4fb9-8fee-c3fab110b92b" providerId="ADAL" clId="{9D8B07D3-EBA0-C741-8F86-3B344DD6C056}" dt="2024-04-16T20:13:26.138" v="356" actId="20577"/>
          <ac:spMkLst>
            <pc:docMk/>
            <pc:sldMk cId="4100631844" sldId="427"/>
            <ac:spMk id="6" creationId="{C1862475-D85B-916D-FFE4-6C0964DE9A30}"/>
          </ac:spMkLst>
        </pc:spChg>
        <pc:spChg chg="add mod">
          <ac:chgData name="Kaili Gregory" userId="94c464bd-a537-4fb9-8fee-c3fab110b92b" providerId="ADAL" clId="{9D8B07D3-EBA0-C741-8F86-3B344DD6C056}" dt="2024-04-16T20:08:01.079" v="310"/>
          <ac:spMkLst>
            <pc:docMk/>
            <pc:sldMk cId="4100631844" sldId="427"/>
            <ac:spMk id="8" creationId="{84C1F596-4484-9F96-C201-0026A6BF6414}"/>
          </ac:spMkLst>
        </pc:spChg>
      </pc:sldChg>
      <pc:sldChg chg="addSp delSp modSp new mod modNotesTx">
        <pc:chgData name="Kaili Gregory" userId="94c464bd-a537-4fb9-8fee-c3fab110b92b" providerId="ADAL" clId="{9D8B07D3-EBA0-C741-8F86-3B344DD6C056}" dt="2024-04-18T14:06:50.234" v="1070" actId="1076"/>
        <pc:sldMkLst>
          <pc:docMk/>
          <pc:sldMk cId="3374164814" sldId="428"/>
        </pc:sldMkLst>
        <pc:spChg chg="mod">
          <ac:chgData name="Kaili Gregory" userId="94c464bd-a537-4fb9-8fee-c3fab110b92b" providerId="ADAL" clId="{9D8B07D3-EBA0-C741-8F86-3B344DD6C056}" dt="2024-04-16T19:58:35.401" v="25" actId="20577"/>
          <ac:spMkLst>
            <pc:docMk/>
            <pc:sldMk cId="3374164814" sldId="428"/>
            <ac:spMk id="2" creationId="{50D7F707-0199-FB98-4F16-58A1F952CFC8}"/>
          </ac:spMkLst>
        </pc:spChg>
        <pc:spChg chg="mod">
          <ac:chgData name="Kaili Gregory" userId="94c464bd-a537-4fb9-8fee-c3fab110b92b" providerId="ADAL" clId="{9D8B07D3-EBA0-C741-8F86-3B344DD6C056}" dt="2024-04-17T15:29:16.993" v="972" actId="1076"/>
          <ac:spMkLst>
            <pc:docMk/>
            <pc:sldMk cId="3374164814" sldId="428"/>
            <ac:spMk id="3" creationId="{E8FFC8DD-65B9-16F3-7618-FBAE293DBD18}"/>
          </ac:spMkLst>
        </pc:spChg>
        <pc:spChg chg="add del mod">
          <ac:chgData name="Kaili Gregory" userId="94c464bd-a537-4fb9-8fee-c3fab110b92b" providerId="ADAL" clId="{9D8B07D3-EBA0-C741-8F86-3B344DD6C056}" dt="2024-04-17T15:20:32.131" v="802" actId="478"/>
          <ac:spMkLst>
            <pc:docMk/>
            <pc:sldMk cId="3374164814" sldId="428"/>
            <ac:spMk id="4" creationId="{7C109CCA-9071-B458-B8F8-B6B944BE5C2D}"/>
          </ac:spMkLst>
        </pc:spChg>
        <pc:spChg chg="add mod">
          <ac:chgData name="Kaili Gregory" userId="94c464bd-a537-4fb9-8fee-c3fab110b92b" providerId="ADAL" clId="{9D8B07D3-EBA0-C741-8F86-3B344DD6C056}" dt="2024-04-18T14:06:44.109" v="1068" actId="20577"/>
          <ac:spMkLst>
            <pc:docMk/>
            <pc:sldMk cId="3374164814" sldId="428"/>
            <ac:spMk id="7" creationId="{D4B201CF-28D2-B225-D085-7E960319593A}"/>
          </ac:spMkLst>
        </pc:spChg>
        <pc:spChg chg="add del mod">
          <ac:chgData name="Kaili Gregory" userId="94c464bd-a537-4fb9-8fee-c3fab110b92b" providerId="ADAL" clId="{9D8B07D3-EBA0-C741-8F86-3B344DD6C056}" dt="2024-04-17T15:22:36.152" v="808" actId="478"/>
          <ac:spMkLst>
            <pc:docMk/>
            <pc:sldMk cId="3374164814" sldId="428"/>
            <ac:spMk id="8" creationId="{35C12D83-C9B3-D598-2AA2-6806B15DEAD0}"/>
          </ac:spMkLst>
        </pc:spChg>
        <pc:spChg chg="add mod">
          <ac:chgData name="Kaili Gregory" userId="94c464bd-a537-4fb9-8fee-c3fab110b92b" providerId="ADAL" clId="{9D8B07D3-EBA0-C741-8F86-3B344DD6C056}" dt="2024-04-17T15:29:08.806" v="969" actId="1076"/>
          <ac:spMkLst>
            <pc:docMk/>
            <pc:sldMk cId="3374164814" sldId="428"/>
            <ac:spMk id="9" creationId="{9073B231-8B53-74E6-5601-DF03C8A1C906}"/>
          </ac:spMkLst>
        </pc:spChg>
        <pc:spChg chg="add mod">
          <ac:chgData name="Kaili Gregory" userId="94c464bd-a537-4fb9-8fee-c3fab110b92b" providerId="ADAL" clId="{9D8B07D3-EBA0-C741-8F86-3B344DD6C056}" dt="2024-04-17T15:29:05.075" v="968" actId="1076"/>
          <ac:spMkLst>
            <pc:docMk/>
            <pc:sldMk cId="3374164814" sldId="428"/>
            <ac:spMk id="11" creationId="{423E23A6-CA8A-05E2-E6B2-6E0A2DA6BE64}"/>
          </ac:spMkLst>
        </pc:spChg>
        <pc:spChg chg="add mod">
          <ac:chgData name="Kaili Gregory" userId="94c464bd-a537-4fb9-8fee-c3fab110b92b" providerId="ADAL" clId="{9D8B07D3-EBA0-C741-8F86-3B344DD6C056}" dt="2024-04-17T15:29:05.075" v="968" actId="1076"/>
          <ac:spMkLst>
            <pc:docMk/>
            <pc:sldMk cId="3374164814" sldId="428"/>
            <ac:spMk id="12" creationId="{38E1CAC5-38B1-6627-F9B9-26512FEF46BE}"/>
          </ac:spMkLst>
        </pc:spChg>
        <pc:picChg chg="add mod">
          <ac:chgData name="Kaili Gregory" userId="94c464bd-a537-4fb9-8fee-c3fab110b92b" providerId="ADAL" clId="{9D8B07D3-EBA0-C741-8F86-3B344DD6C056}" dt="2024-04-17T15:29:05.075" v="968" actId="1076"/>
          <ac:picMkLst>
            <pc:docMk/>
            <pc:sldMk cId="3374164814" sldId="428"/>
            <ac:picMk id="6" creationId="{B2D70A64-6971-CBE9-E4BE-1D8BCEC2F77E}"/>
          </ac:picMkLst>
        </pc:picChg>
        <pc:picChg chg="add mod">
          <ac:chgData name="Kaili Gregory" userId="94c464bd-a537-4fb9-8fee-c3fab110b92b" providerId="ADAL" clId="{9D8B07D3-EBA0-C741-8F86-3B344DD6C056}" dt="2024-04-17T15:29:05.075" v="968" actId="1076"/>
          <ac:picMkLst>
            <pc:docMk/>
            <pc:sldMk cId="3374164814" sldId="428"/>
            <ac:picMk id="10" creationId="{C332CB24-AF15-539E-74A9-E550BD14B4F1}"/>
          </ac:picMkLst>
        </pc:picChg>
        <pc:picChg chg="add del mod">
          <ac:chgData name="Kaili Gregory" userId="94c464bd-a537-4fb9-8fee-c3fab110b92b" providerId="ADAL" clId="{9D8B07D3-EBA0-C741-8F86-3B344DD6C056}" dt="2024-04-17T15:27:33.338" v="937" actId="478"/>
          <ac:picMkLst>
            <pc:docMk/>
            <pc:sldMk cId="3374164814" sldId="428"/>
            <ac:picMk id="14" creationId="{200F3D0A-D084-69E1-CCD3-70CAA9D75EC0}"/>
          </ac:picMkLst>
        </pc:picChg>
        <pc:picChg chg="add del mod">
          <ac:chgData name="Kaili Gregory" userId="94c464bd-a537-4fb9-8fee-c3fab110b92b" providerId="ADAL" clId="{9D8B07D3-EBA0-C741-8F86-3B344DD6C056}" dt="2024-04-17T15:27:32.323" v="936" actId="478"/>
          <ac:picMkLst>
            <pc:docMk/>
            <pc:sldMk cId="3374164814" sldId="428"/>
            <ac:picMk id="15" creationId="{3299F39F-0947-BD56-C9C2-AFCC9A2C5F00}"/>
          </ac:picMkLst>
        </pc:picChg>
        <pc:picChg chg="add del mod">
          <ac:chgData name="Kaili Gregory" userId="94c464bd-a537-4fb9-8fee-c3fab110b92b" providerId="ADAL" clId="{9D8B07D3-EBA0-C741-8F86-3B344DD6C056}" dt="2024-04-17T15:27:45.850" v="941" actId="478"/>
          <ac:picMkLst>
            <pc:docMk/>
            <pc:sldMk cId="3374164814" sldId="428"/>
            <ac:picMk id="17" creationId="{E73804F2-D9E8-1F03-7BF1-D36DBCD8B1C6}"/>
          </ac:picMkLst>
        </pc:picChg>
        <pc:picChg chg="add mod">
          <ac:chgData name="Kaili Gregory" userId="94c464bd-a537-4fb9-8fee-c3fab110b92b" providerId="ADAL" clId="{9D8B07D3-EBA0-C741-8F86-3B344DD6C056}" dt="2024-04-18T14:06:50.234" v="1070" actId="1076"/>
          <ac:picMkLst>
            <pc:docMk/>
            <pc:sldMk cId="3374164814" sldId="428"/>
            <ac:picMk id="19" creationId="{60DC527B-98DD-D4E6-1A76-BA195965788B}"/>
          </ac:picMkLst>
        </pc:picChg>
        <pc:picChg chg="add mod">
          <ac:chgData name="Kaili Gregory" userId="94c464bd-a537-4fb9-8fee-c3fab110b92b" providerId="ADAL" clId="{9D8B07D3-EBA0-C741-8F86-3B344DD6C056}" dt="2024-04-17T15:29:05.075" v="968" actId="1076"/>
          <ac:picMkLst>
            <pc:docMk/>
            <pc:sldMk cId="3374164814" sldId="428"/>
            <ac:picMk id="20" creationId="{94AFE89A-B1A9-A769-BEF5-D74B0591AB31}"/>
          </ac:picMkLst>
        </pc:picChg>
        <pc:picChg chg="add mod">
          <ac:chgData name="Kaili Gregory" userId="94c464bd-a537-4fb9-8fee-c3fab110b92b" providerId="ADAL" clId="{9D8B07D3-EBA0-C741-8F86-3B344DD6C056}" dt="2024-04-17T15:29:14.558" v="971" actId="1076"/>
          <ac:picMkLst>
            <pc:docMk/>
            <pc:sldMk cId="3374164814" sldId="428"/>
            <ac:picMk id="22" creationId="{33EF7BBA-1E56-C4C0-C90D-E71453632C8B}"/>
          </ac:picMkLst>
        </pc:picChg>
      </pc:sldChg>
      <pc:sldChg chg="modSp add del mod">
        <pc:chgData name="Kaili Gregory" userId="94c464bd-a537-4fb9-8fee-c3fab110b92b" providerId="ADAL" clId="{9D8B07D3-EBA0-C741-8F86-3B344DD6C056}" dt="2024-04-17T15:19:54.538" v="787" actId="2696"/>
        <pc:sldMkLst>
          <pc:docMk/>
          <pc:sldMk cId="328162284" sldId="429"/>
        </pc:sldMkLst>
        <pc:spChg chg="mod">
          <ac:chgData name="Kaili Gregory" userId="94c464bd-a537-4fb9-8fee-c3fab110b92b" providerId="ADAL" clId="{9D8B07D3-EBA0-C741-8F86-3B344DD6C056}" dt="2024-04-16T20:14:58.568" v="385" actId="14100"/>
          <ac:spMkLst>
            <pc:docMk/>
            <pc:sldMk cId="328162284" sldId="429"/>
            <ac:spMk id="2" creationId="{FE350B11-2B93-CAC7-5435-1C40263718DA}"/>
          </ac:spMkLst>
        </pc:spChg>
      </pc:sldChg>
      <pc:sldChg chg="new del">
        <pc:chgData name="Kaili Gregory" userId="94c464bd-a537-4fb9-8fee-c3fab110b92b" providerId="ADAL" clId="{9D8B07D3-EBA0-C741-8F86-3B344DD6C056}" dt="2024-04-16T20:16:46.084" v="418" actId="2696"/>
        <pc:sldMkLst>
          <pc:docMk/>
          <pc:sldMk cId="3279327342" sldId="430"/>
        </pc:sldMkLst>
      </pc:sldChg>
      <pc:sldChg chg="addSp delSp modSp add mod ord">
        <pc:chgData name="Kaili Gregory" userId="94c464bd-a537-4fb9-8fee-c3fab110b92b" providerId="ADAL" clId="{9D8B07D3-EBA0-C741-8F86-3B344DD6C056}" dt="2024-04-18T14:04:19.466" v="1019" actId="20577"/>
        <pc:sldMkLst>
          <pc:docMk/>
          <pc:sldMk cId="1009211984" sldId="431"/>
        </pc:sldMkLst>
        <pc:spChg chg="del mod">
          <ac:chgData name="Kaili Gregory" userId="94c464bd-a537-4fb9-8fee-c3fab110b92b" providerId="ADAL" clId="{9D8B07D3-EBA0-C741-8F86-3B344DD6C056}" dt="2024-04-17T15:20:10.901" v="794" actId="478"/>
          <ac:spMkLst>
            <pc:docMk/>
            <pc:sldMk cId="1009211984" sldId="431"/>
            <ac:spMk id="4" creationId="{C1D3A98B-CAB1-70DC-8F96-04D9724F0BF2}"/>
          </ac:spMkLst>
        </pc:spChg>
        <pc:spChg chg="mod">
          <ac:chgData name="Kaili Gregory" userId="94c464bd-a537-4fb9-8fee-c3fab110b92b" providerId="ADAL" clId="{9D8B07D3-EBA0-C741-8F86-3B344DD6C056}" dt="2024-04-16T20:24:33.530" v="560" actId="313"/>
          <ac:spMkLst>
            <pc:docMk/>
            <pc:sldMk cId="1009211984" sldId="431"/>
            <ac:spMk id="6" creationId="{345FD6BA-1867-D062-94AE-9CE9381D11CE}"/>
          </ac:spMkLst>
        </pc:spChg>
        <pc:spChg chg="add mod">
          <ac:chgData name="Kaili Gregory" userId="94c464bd-a537-4fb9-8fee-c3fab110b92b" providerId="ADAL" clId="{9D8B07D3-EBA0-C741-8F86-3B344DD6C056}" dt="2024-04-18T14:04:15.994" v="1006" actId="20577"/>
          <ac:spMkLst>
            <pc:docMk/>
            <pc:sldMk cId="1009211984" sldId="431"/>
            <ac:spMk id="7" creationId="{19A27AE8-C51A-CCE8-6F23-71EA5C10C1DE}"/>
          </ac:spMkLst>
        </pc:spChg>
        <pc:spChg chg="add mod">
          <ac:chgData name="Kaili Gregory" userId="94c464bd-a537-4fb9-8fee-c3fab110b92b" providerId="ADAL" clId="{9D8B07D3-EBA0-C741-8F86-3B344DD6C056}" dt="2024-04-18T14:04:19.466" v="1019" actId="20577"/>
          <ac:spMkLst>
            <pc:docMk/>
            <pc:sldMk cId="1009211984" sldId="431"/>
            <ac:spMk id="8" creationId="{715CC1D8-1287-F512-AB40-EC536F79DFC2}"/>
          </ac:spMkLst>
        </pc:spChg>
        <pc:grpChg chg="add mod">
          <ac:chgData name="Kaili Gregory" userId="94c464bd-a537-4fb9-8fee-c3fab110b92b" providerId="ADAL" clId="{9D8B07D3-EBA0-C741-8F86-3B344DD6C056}" dt="2024-04-16T20:24:15.847" v="533" actId="1076"/>
          <ac:grpSpMkLst>
            <pc:docMk/>
            <pc:sldMk cId="1009211984" sldId="431"/>
            <ac:grpSpMk id="13" creationId="{36B694D6-1F6D-CC4B-633B-11F4E53D0209}"/>
          </ac:grpSpMkLst>
        </pc:grpChg>
        <pc:picChg chg="del">
          <ac:chgData name="Kaili Gregory" userId="94c464bd-a537-4fb9-8fee-c3fab110b92b" providerId="ADAL" clId="{9D8B07D3-EBA0-C741-8F86-3B344DD6C056}" dt="2024-04-16T20:16:51.605" v="421" actId="478"/>
          <ac:picMkLst>
            <pc:docMk/>
            <pc:sldMk cId="1009211984" sldId="431"/>
            <ac:picMk id="2" creationId="{940F367F-26E5-4FCF-CBD0-8C2F825373BA}"/>
          </ac:picMkLst>
        </pc:picChg>
        <pc:picChg chg="del">
          <ac:chgData name="Kaili Gregory" userId="94c464bd-a537-4fb9-8fee-c3fab110b92b" providerId="ADAL" clId="{9D8B07D3-EBA0-C741-8F86-3B344DD6C056}" dt="2024-04-16T20:16:50.257" v="420" actId="478"/>
          <ac:picMkLst>
            <pc:docMk/>
            <pc:sldMk cId="1009211984" sldId="431"/>
            <ac:picMk id="3" creationId="{C896D62A-A7A3-12C4-0A06-327AA7744402}"/>
          </ac:picMkLst>
        </pc:picChg>
        <pc:picChg chg="add mod modCrop">
          <ac:chgData name="Kaili Gregory" userId="94c464bd-a537-4fb9-8fee-c3fab110b92b" providerId="ADAL" clId="{9D8B07D3-EBA0-C741-8F86-3B344DD6C056}" dt="2024-04-16T20:23:04.041" v="503" actId="14100"/>
          <ac:picMkLst>
            <pc:docMk/>
            <pc:sldMk cId="1009211984" sldId="431"/>
            <ac:picMk id="5" creationId="{9C51BA1F-0B04-0BBD-BF5A-F1454BE0F221}"/>
          </ac:picMkLst>
        </pc:picChg>
        <pc:picChg chg="add mod">
          <ac:chgData name="Kaili Gregory" userId="94c464bd-a537-4fb9-8fee-c3fab110b92b" providerId="ADAL" clId="{9D8B07D3-EBA0-C741-8F86-3B344DD6C056}" dt="2024-04-16T20:24:02.322" v="526" actId="1076"/>
          <ac:picMkLst>
            <pc:docMk/>
            <pc:sldMk cId="1009211984" sldId="431"/>
            <ac:picMk id="9" creationId="{3393E9BC-641D-72CA-41CC-1E37DE2F5EEE}"/>
          </ac:picMkLst>
        </pc:picChg>
        <pc:picChg chg="add mod">
          <ac:chgData name="Kaili Gregory" userId="94c464bd-a537-4fb9-8fee-c3fab110b92b" providerId="ADAL" clId="{9D8B07D3-EBA0-C741-8F86-3B344DD6C056}" dt="2024-04-16T20:23:47.361" v="519" actId="166"/>
          <ac:picMkLst>
            <pc:docMk/>
            <pc:sldMk cId="1009211984" sldId="431"/>
            <ac:picMk id="10" creationId="{D9A45FF9-33CF-1555-B5C7-F0895F79EABE}"/>
          </ac:picMkLst>
        </pc:picChg>
        <pc:picChg chg="add mod modCrop">
          <ac:chgData name="Kaili Gregory" userId="94c464bd-a537-4fb9-8fee-c3fab110b92b" providerId="ADAL" clId="{9D8B07D3-EBA0-C741-8F86-3B344DD6C056}" dt="2024-04-16T20:23:40.225" v="517" actId="1076"/>
          <ac:picMkLst>
            <pc:docMk/>
            <pc:sldMk cId="1009211984" sldId="431"/>
            <ac:picMk id="11" creationId="{EBF7692F-151A-209C-BEAA-94983B886EF0}"/>
          </ac:picMkLst>
        </pc:picChg>
        <pc:picChg chg="add mod">
          <ac:chgData name="Kaili Gregory" userId="94c464bd-a537-4fb9-8fee-c3fab110b92b" providerId="ADAL" clId="{9D8B07D3-EBA0-C741-8F86-3B344DD6C056}" dt="2024-04-16T20:23:56.191" v="523" actId="1076"/>
          <ac:picMkLst>
            <pc:docMk/>
            <pc:sldMk cId="1009211984" sldId="431"/>
            <ac:picMk id="12" creationId="{EEB61727-7C8F-2A1F-056C-8098F10D7723}"/>
          </ac:picMkLst>
        </pc:picChg>
      </pc:sldChg>
      <pc:sldChg chg="addSp delSp modSp add mod">
        <pc:chgData name="Kaili Gregory" userId="94c464bd-a537-4fb9-8fee-c3fab110b92b" providerId="ADAL" clId="{9D8B07D3-EBA0-C741-8F86-3B344DD6C056}" dt="2024-04-17T15:20:40.748" v="804" actId="1076"/>
        <pc:sldMkLst>
          <pc:docMk/>
          <pc:sldMk cId="3230048864" sldId="432"/>
        </pc:sldMkLst>
        <pc:spChg chg="del">
          <ac:chgData name="Kaili Gregory" userId="94c464bd-a537-4fb9-8fee-c3fab110b92b" providerId="ADAL" clId="{9D8B07D3-EBA0-C741-8F86-3B344DD6C056}" dt="2024-04-17T15:20:15.926" v="796" actId="478"/>
          <ac:spMkLst>
            <pc:docMk/>
            <pc:sldMk cId="3230048864" sldId="432"/>
            <ac:spMk id="4" creationId="{C1D3A98B-CAB1-70DC-8F96-04D9724F0BF2}"/>
          </ac:spMkLst>
        </pc:spChg>
        <pc:spChg chg="mod">
          <ac:chgData name="Kaili Gregory" userId="94c464bd-a537-4fb9-8fee-c3fab110b92b" providerId="ADAL" clId="{9D8B07D3-EBA0-C741-8F86-3B344DD6C056}" dt="2024-04-16T20:25:52.278" v="595" actId="20577"/>
          <ac:spMkLst>
            <pc:docMk/>
            <pc:sldMk cId="3230048864" sldId="432"/>
            <ac:spMk id="6" creationId="{345FD6BA-1867-D062-94AE-9CE9381D11CE}"/>
          </ac:spMkLst>
        </pc:spChg>
        <pc:spChg chg="del">
          <ac:chgData name="Kaili Gregory" userId="94c464bd-a537-4fb9-8fee-c3fab110b92b" providerId="ADAL" clId="{9D8B07D3-EBA0-C741-8F86-3B344DD6C056}" dt="2024-04-16T20:24:20.569" v="534" actId="478"/>
          <ac:spMkLst>
            <pc:docMk/>
            <pc:sldMk cId="3230048864" sldId="432"/>
            <ac:spMk id="7" creationId="{19A27AE8-C51A-CCE8-6F23-71EA5C10C1DE}"/>
          </ac:spMkLst>
        </pc:spChg>
        <pc:spChg chg="del">
          <ac:chgData name="Kaili Gregory" userId="94c464bd-a537-4fb9-8fee-c3fab110b92b" providerId="ADAL" clId="{9D8B07D3-EBA0-C741-8F86-3B344DD6C056}" dt="2024-04-16T20:24:22.027" v="535" actId="478"/>
          <ac:spMkLst>
            <pc:docMk/>
            <pc:sldMk cId="3230048864" sldId="432"/>
            <ac:spMk id="8" creationId="{715CC1D8-1287-F512-AB40-EC536F79DFC2}"/>
          </ac:spMkLst>
        </pc:spChg>
        <pc:grpChg chg="add mod">
          <ac:chgData name="Kaili Gregory" userId="94c464bd-a537-4fb9-8fee-c3fab110b92b" providerId="ADAL" clId="{9D8B07D3-EBA0-C741-8F86-3B344DD6C056}" dt="2024-04-17T15:20:40.748" v="804" actId="1076"/>
          <ac:grpSpMkLst>
            <pc:docMk/>
            <pc:sldMk cId="3230048864" sldId="432"/>
            <ac:grpSpMk id="12" creationId="{8D5C6D5C-DB6C-35FF-D7DF-904DD1D3AE79}"/>
          </ac:grpSpMkLst>
        </pc:grpChg>
        <pc:picChg chg="add mod modCrop">
          <ac:chgData name="Kaili Gregory" userId="94c464bd-a537-4fb9-8fee-c3fab110b92b" providerId="ADAL" clId="{9D8B07D3-EBA0-C741-8F86-3B344DD6C056}" dt="2024-04-16T20:24:55.326" v="565" actId="1076"/>
          <ac:picMkLst>
            <pc:docMk/>
            <pc:sldMk cId="3230048864" sldId="432"/>
            <ac:picMk id="2" creationId="{3D49AE19-F043-74AD-D406-17A30CE8511D}"/>
          </ac:picMkLst>
        </pc:picChg>
        <pc:picChg chg="add mod">
          <ac:chgData name="Kaili Gregory" userId="94c464bd-a537-4fb9-8fee-c3fab110b92b" providerId="ADAL" clId="{9D8B07D3-EBA0-C741-8F86-3B344DD6C056}" dt="2024-04-16T20:25:08.953" v="568" actId="1076"/>
          <ac:picMkLst>
            <pc:docMk/>
            <pc:sldMk cId="3230048864" sldId="432"/>
            <ac:picMk id="3" creationId="{9D26C9D2-E7B1-67E9-242F-6D4CAB9FA117}"/>
          </ac:picMkLst>
        </pc:picChg>
        <pc:picChg chg="mod modCrop">
          <ac:chgData name="Kaili Gregory" userId="94c464bd-a537-4fb9-8fee-c3fab110b92b" providerId="ADAL" clId="{9D8B07D3-EBA0-C741-8F86-3B344DD6C056}" dt="2024-04-16T20:24:58.915" v="566" actId="1076"/>
          <ac:picMkLst>
            <pc:docMk/>
            <pc:sldMk cId="3230048864" sldId="432"/>
            <ac:picMk id="5" creationId="{9C51BA1F-0B04-0BBD-BF5A-F1454BE0F221}"/>
          </ac:picMkLst>
        </pc:picChg>
        <pc:picChg chg="add mod">
          <ac:chgData name="Kaili Gregory" userId="94c464bd-a537-4fb9-8fee-c3fab110b92b" providerId="ADAL" clId="{9D8B07D3-EBA0-C741-8F86-3B344DD6C056}" dt="2024-04-16T20:25:14.824" v="571" actId="14100"/>
          <ac:picMkLst>
            <pc:docMk/>
            <pc:sldMk cId="3230048864" sldId="432"/>
            <ac:picMk id="9" creationId="{124A929D-CC7E-700C-4D52-7DF39068479D}"/>
          </ac:picMkLst>
        </pc:picChg>
        <pc:picChg chg="add mod">
          <ac:chgData name="Kaili Gregory" userId="94c464bd-a537-4fb9-8fee-c3fab110b92b" providerId="ADAL" clId="{9D8B07D3-EBA0-C741-8F86-3B344DD6C056}" dt="2024-04-16T20:25:21.952" v="573" actId="1076"/>
          <ac:picMkLst>
            <pc:docMk/>
            <pc:sldMk cId="3230048864" sldId="432"/>
            <ac:picMk id="10" creationId="{635288B3-0A82-06A5-9844-05AD22680E6F}"/>
          </ac:picMkLst>
        </pc:picChg>
        <pc:picChg chg="add mod">
          <ac:chgData name="Kaili Gregory" userId="94c464bd-a537-4fb9-8fee-c3fab110b92b" providerId="ADAL" clId="{9D8B07D3-EBA0-C741-8F86-3B344DD6C056}" dt="2024-04-16T20:25:27.967" v="575" actId="1076"/>
          <ac:picMkLst>
            <pc:docMk/>
            <pc:sldMk cId="3230048864" sldId="432"/>
            <ac:picMk id="11" creationId="{4169C9F4-4944-90EF-8452-E56F3C857352}"/>
          </ac:picMkLst>
        </pc:picChg>
      </pc:sldChg>
      <pc:sldChg chg="addSp modSp add del mod">
        <pc:chgData name="Kaili Gregory" userId="94c464bd-a537-4fb9-8fee-c3fab110b92b" providerId="ADAL" clId="{9D8B07D3-EBA0-C741-8F86-3B344DD6C056}" dt="2024-04-16T20:25:47.885" v="582" actId="2696"/>
        <pc:sldMkLst>
          <pc:docMk/>
          <pc:sldMk cId="1095351306" sldId="433"/>
        </pc:sldMkLst>
        <pc:picChg chg="add mod modCrop">
          <ac:chgData name="Kaili Gregory" userId="94c464bd-a537-4fb9-8fee-c3fab110b92b" providerId="ADAL" clId="{9D8B07D3-EBA0-C741-8F86-3B344DD6C056}" dt="2024-04-16T20:22:36.535" v="493" actId="1076"/>
          <ac:picMkLst>
            <pc:docMk/>
            <pc:sldMk cId="1095351306" sldId="433"/>
            <ac:picMk id="2" creationId="{2893F479-DE33-41CA-A8AB-077E4EDC9064}"/>
          </ac:picMkLst>
        </pc:picChg>
        <pc:picChg chg="mod modCrop">
          <ac:chgData name="Kaili Gregory" userId="94c464bd-a537-4fb9-8fee-c3fab110b92b" providerId="ADAL" clId="{9D8B07D3-EBA0-C741-8F86-3B344DD6C056}" dt="2024-04-16T20:22:21.659" v="488" actId="732"/>
          <ac:picMkLst>
            <pc:docMk/>
            <pc:sldMk cId="1095351306" sldId="433"/>
            <ac:picMk id="5" creationId="{9C51BA1F-0B04-0BBD-BF5A-F1454BE0F221}"/>
          </ac:picMkLst>
        </pc:picChg>
      </pc:sldChg>
      <pc:sldMasterChg chg="setBg modSldLayout">
        <pc:chgData name="Kaili Gregory" userId="94c464bd-a537-4fb9-8fee-c3fab110b92b" providerId="ADAL" clId="{9D8B07D3-EBA0-C741-8F86-3B344DD6C056}" dt="2024-04-16T20:01:37.199" v="78"/>
        <pc:sldMasterMkLst>
          <pc:docMk/>
          <pc:sldMasterMk cId="2655461583" sldId="2147483648"/>
        </pc:sldMasterMkLst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1129881978" sldId="2147483649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2507760342" sldId="2147483650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3944997128" sldId="2147483651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733245829" sldId="2147483652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2470990154" sldId="2147483653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922892360" sldId="2147483654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1026452688" sldId="2147483655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1690389416" sldId="2147483656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37950701" sldId="2147483657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2585106569" sldId="2147483658"/>
          </pc:sldLayoutMkLst>
        </pc:sldLayoutChg>
        <pc:sldLayoutChg chg="setBg">
          <pc:chgData name="Kaili Gregory" userId="94c464bd-a537-4fb9-8fee-c3fab110b92b" providerId="ADAL" clId="{9D8B07D3-EBA0-C741-8F86-3B344DD6C056}" dt="2024-04-16T20:01:37.199" v="78"/>
          <pc:sldLayoutMkLst>
            <pc:docMk/>
            <pc:sldMasterMk cId="2655461583" sldId="2147483648"/>
            <pc:sldLayoutMk cId="2900557322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141183-1BC3-E941-B815-EFF127726854}" type="datetimeFigureOut">
              <a:rPr lang="en-US" smtClean="0"/>
              <a:t>4/23/24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534647-0746-DD43-95E7-F8D059C8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62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BD2346-2087-4E4A-9D1F-ED435F0529E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466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465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Drought – climate change effect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61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AU loop – spatial structure loop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552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Applying a quasi-extinction threshold instead of modeling full extinction is a widely accepted approach to account for small population effects, such as disease in the case of the WPT, without speculating on the functional form of the demographic effects. Quasi-extinction was defined as 5% of the ‘habitat-based’ abundance.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4820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Mention here that WA was not included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445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682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Mention that they’re based in literature, drought data sources from NOAA and US Drought monitor, structure of drought within the model, </a:t>
            </a:r>
            <a:r>
              <a:rPr lang="en-US" dirty="0" err="1"/>
              <a:t>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361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Define pop growth rates (&lt;1 means neg growth)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1053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81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Define pop growth rates (&lt;1 means neg growth)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0281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116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396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AC2EBA-9609-F645-B070-3D59B459AD9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8379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534647-0746-DD43-95E7-F8D059C81A6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111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80CBC-9251-793B-C8B3-7B1A086AA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85879A-B5A1-D33B-FCAA-D37DB43DF4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494C8-69E7-4016-5CDB-DAF9B576A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F21B6-9D7F-6909-53B6-B5B6DAD14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577A55-D2C4-41B6-0F8F-E61223CD5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881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6011C-58AF-8916-6949-59B2A118C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487B4-639C-C8FB-C25C-8BC2A229C2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F07A09-5736-1C5B-A3B0-0BF26F459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58453-FA0C-3ABB-B731-121034059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E11EE-F11C-B92F-6DD1-D635AB606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760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F14D4-EC0D-0339-5DFE-2FE06141D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0FC21C-4627-724A-9B9A-7F1521489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89303-0489-86F0-7E73-DC0F662C3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D654C-625A-3280-9A5E-B0ABCC853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43AEA-FBEB-89E3-26DD-004FA628C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997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643E4-0E7F-38A7-7B56-B396972CA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598B5-D2F5-F082-0E54-3A192358C6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CA5B99-615F-7925-6272-F9B21747A7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FAADF1-8E15-A256-06D5-770644974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50A6D3-0F6B-E27A-01F0-467032DA6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81FA5-2F19-89DD-7B75-838539778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24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7985F-B941-9C3D-0D4F-899BC1C58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F5A34-0EA6-B759-4B2A-32EAA524D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9D9779-6931-1AC3-27D2-B63559D789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92D097-8ED2-139C-8D01-4C1B1265E4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52E57B-4DF8-0B83-02CE-53CCDEEBF2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B9E8EE-C8F9-68BF-9C4C-8F7013A49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406CCA-5704-E8BB-9BB3-04AB277AE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B3C04F-6B36-3D3B-E596-24D9AA850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990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3A483-AA76-63A8-1FAA-687AA689B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4C031A-E226-1FEA-A3BF-B9D3A6805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F13132-B9AF-D885-8B8C-F4A8B476A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D02CF4-659F-90F7-7D64-43B31A3EC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892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CD42F9-5F39-3D7B-DC40-6D4B746A1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1F6EBF-ABAA-EF6D-1232-EBDFC5E7F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6047D-9A38-115F-2C33-40F17C6F5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452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23F4F-B427-757F-5C86-B49FD1834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1EA6F-B24B-C4BC-895E-9DBC2F36B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C677AD-C150-D808-224F-B34F4F1955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0EC2A7-68EB-C9BA-2EC7-1052C76EC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52859B-8869-7A12-C31D-084F74146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A6871A-292F-92B4-D7C9-C2E7114F9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389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DA649-A532-1CB8-BA56-7C2736988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009A15-AFC2-0931-2A76-9A2330B6D6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4602F5-6F92-4269-2B18-7D8B594931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831329-9D94-9667-3BAB-D7424CE51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520528-E7E5-AA01-64F6-2BF7150D9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FE6CF8-3F6D-BDED-7251-8C23D7E6E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0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B723D-788A-B89E-9A01-F8AA286E4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CFF822-0AF3-45EE-6DB8-336E0731AB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589AED-2287-668E-DDB7-1B2D80D36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F688B-669A-AB93-090D-E1BD684A9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FC7DA7-A5CF-9EF6-6FFE-5EC334384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106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978A95-940E-1698-3D4F-40B0789C33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787956-78F8-D4D6-E48A-B5C4CA1262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14D1B-74ED-5595-DDB6-99203554C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E1079-D53D-47F2-1BC6-5BC69F3C3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F5222-8D62-EDA7-CE53-8F84D334F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57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800ABA-A95E-352C-F658-466779C7E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F653DE-2AAB-C015-5CF7-B174F4252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3291A-C266-0F97-CB65-6F8F6F5658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A7CAD0-3DC1-D348-A809-F2B3174B1863}" type="datetimeFigureOut">
              <a:rPr lang="en-US" smtClean="0"/>
              <a:t>4/23/24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2AC56-C4E8-0D54-A546-7C63673533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18AA0-B228-203B-E1DC-64C4E0A3C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80ED58-D771-7548-BDCC-CE7CFFEAD9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46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24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ciencedirect.com/science/article/pii/S266690052300014X" TargetMode="External"/><Relationship Id="rId5" Type="http://schemas.openxmlformats.org/officeDocument/2006/relationships/hyperlink" Target="https://www.federalregister.gov/documents/2023/10/03/2023-21685/endangered-and-threatened-wildlife-and-plants-threatened-species-status-with-section-4d-rule-for-the" TargetMode="External"/><Relationship Id="rId10" Type="http://schemas.openxmlformats.org/officeDocument/2006/relationships/image" Target="../media/image41.svg"/><Relationship Id="rId4" Type="http://schemas.openxmlformats.org/officeDocument/2006/relationships/image" Target="../media/image37.png"/><Relationship Id="rId9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6" descr="Western pond turtles get a head start on World Turtle Day">
            <a:extLst>
              <a:ext uri="{FF2B5EF4-FFF2-40B4-BE49-F238E27FC236}">
                <a16:creationId xmlns:a16="http://schemas.microsoft.com/office/drawing/2014/main" id="{BA7D21FD-BF49-7C44-F465-66009EA1E1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9" r="5309" b="17404"/>
          <a:stretch/>
        </p:blipFill>
        <p:spPr bwMode="auto">
          <a:xfrm>
            <a:off x="20" y="10284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0E583896-A032-DD09-9232-A2B5E1A3F0CC}"/>
              </a:ext>
            </a:extLst>
          </p:cNvPr>
          <p:cNvSpPr txBox="1"/>
          <p:nvPr/>
        </p:nvSpPr>
        <p:spPr>
          <a:xfrm>
            <a:off x="9622176" y="6581001"/>
            <a:ext cx="36902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Image: Ryan Hawk, Woodland Park Zoo</a:t>
            </a:r>
            <a:endParaRPr lang="en-US" sz="120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A020E07-1A34-A73F-B73A-0ECCF324FF37}"/>
              </a:ext>
            </a:extLst>
          </p:cNvPr>
          <p:cNvSpPr/>
          <p:nvPr/>
        </p:nvSpPr>
        <p:spPr>
          <a:xfrm>
            <a:off x="411235" y="436366"/>
            <a:ext cx="4181897" cy="5946621"/>
          </a:xfrm>
          <a:prstGeom prst="rect">
            <a:avLst/>
          </a:prstGeom>
          <a:solidFill>
            <a:schemeClr val="bg2">
              <a:alpha val="42000"/>
            </a:schemeClr>
          </a:solidFill>
          <a:ln>
            <a:solidFill>
              <a:schemeClr val="accent1">
                <a:shade val="50000"/>
                <a:alpha val="1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C50AB0-4CC5-103B-8889-A03B7F6EE5B6}"/>
              </a:ext>
            </a:extLst>
          </p:cNvPr>
          <p:cNvSpPr txBox="1"/>
          <p:nvPr/>
        </p:nvSpPr>
        <p:spPr>
          <a:xfrm>
            <a:off x="508220" y="4286529"/>
            <a:ext cx="398792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Kaili M. Gregory</a:t>
            </a:r>
          </a:p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University of Florida/Georgia</a:t>
            </a:r>
          </a:p>
          <a:p>
            <a:pPr algn="ctr"/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Presentation for San Diego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Management &amp; Monitoring Program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24 April 2024</a:t>
            </a:r>
          </a:p>
          <a:p>
            <a:pPr algn="ctr"/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9E8402-00B1-B941-AADC-5A5F9BCFE9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220" y="548262"/>
            <a:ext cx="3967697" cy="3196570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00000"/>
              </a:lnSpc>
            </a:pPr>
            <a:r>
              <a:rPr lang="en-US" sz="3800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Predicting extinction risk for northwestern &amp; southwestern pond turtles</a:t>
            </a:r>
            <a:endParaRPr lang="en-US" sz="3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43D57C9-CA3A-5166-B299-8A463CFDBD77}"/>
              </a:ext>
            </a:extLst>
          </p:cNvPr>
          <p:cNvCxnSpPr/>
          <p:nvPr/>
        </p:nvCxnSpPr>
        <p:spPr>
          <a:xfrm>
            <a:off x="839637" y="4031672"/>
            <a:ext cx="3325091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8433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370384A-331E-121B-00FE-A06764767AA1}"/>
              </a:ext>
            </a:extLst>
          </p:cNvPr>
          <p:cNvSpPr txBox="1">
            <a:spLocks/>
          </p:cNvSpPr>
          <p:nvPr/>
        </p:nvSpPr>
        <p:spPr>
          <a:xfrm>
            <a:off x="832321" y="1541370"/>
            <a:ext cx="7938626" cy="24752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sz="2600" dirty="0">
                <a:solidFill>
                  <a:srgbClr val="3985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Northwestern (NWPT)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600" dirty="0">
                <a:solidFill>
                  <a:srgbClr val="AB7718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southwestern (SWPT)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 pond turtle (</a:t>
            </a:r>
            <a:r>
              <a:rPr lang="en-US" sz="2600" i="1" dirty="0">
                <a:latin typeface="Calibri" panose="020F0502020204030204" pitchFamily="34" charset="0"/>
                <a:cs typeface="Calibri" panose="020F0502020204030204" pitchFamily="34" charset="0"/>
              </a:rPr>
              <a:t>Actinemys marmorata, Actinemys pallida</a:t>
            </a: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lvl="1">
              <a:lnSpc>
                <a:spcPct val="100000"/>
              </a:lnSpc>
              <a:buClr>
                <a:schemeClr val="tx1"/>
              </a:buClr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Formerly the western pond turtle (</a:t>
            </a:r>
            <a:r>
              <a:rPr lang="en-US" sz="2200" i="1" dirty="0">
                <a:latin typeface="Calibri" panose="020F0502020204030204" pitchFamily="34" charset="0"/>
                <a:cs typeface="Calibri" panose="020F0502020204030204" pitchFamily="34" charset="0"/>
              </a:rPr>
              <a:t>A. marmorata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>
              <a:lnSpc>
                <a:spcPct val="100000"/>
              </a:lnSpc>
              <a:buClr>
                <a:schemeClr val="tx1"/>
              </a:buClr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Long lived (40+ years) freshwater turtle</a:t>
            </a:r>
          </a:p>
          <a:p>
            <a:pPr>
              <a:lnSpc>
                <a:spcPct val="10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 descr="Map&#10;&#10;Description automatically generated">
            <a:extLst>
              <a:ext uri="{FF2B5EF4-FFF2-40B4-BE49-F238E27FC236}">
                <a16:creationId xmlns:a16="http://schemas.microsoft.com/office/drawing/2014/main" id="{3B39ACE6-6975-8D48-8EB0-3DA106B264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77" r="21447" b="3174"/>
          <a:stretch/>
        </p:blipFill>
        <p:spPr>
          <a:xfrm>
            <a:off x="8800618" y="0"/>
            <a:ext cx="3391382" cy="692925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7782548-8FC7-D9FC-DD28-D8D6862DC833}"/>
              </a:ext>
            </a:extLst>
          </p:cNvPr>
          <p:cNvSpPr txBox="1"/>
          <p:nvPr/>
        </p:nvSpPr>
        <p:spPr>
          <a:xfrm>
            <a:off x="10718640" y="1832046"/>
            <a:ext cx="1443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Map: Kat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Powelson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r"/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USFWS Ventura Office</a:t>
            </a:r>
          </a:p>
        </p:txBody>
      </p:sp>
      <p:pic>
        <p:nvPicPr>
          <p:cNvPr id="10" name="Picture 9" descr="A group of turtles on a rock&#10;&#10;Description automatically generated">
            <a:extLst>
              <a:ext uri="{FF2B5EF4-FFF2-40B4-BE49-F238E27FC236}">
                <a16:creationId xmlns:a16="http://schemas.microsoft.com/office/drawing/2014/main" id="{1406830E-2959-9AC0-1F5F-A245B01384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569" t="16830" r="19775" b="19870"/>
          <a:stretch/>
        </p:blipFill>
        <p:spPr>
          <a:xfrm>
            <a:off x="5917098" y="4350380"/>
            <a:ext cx="3474478" cy="2475238"/>
          </a:xfrm>
          <a:prstGeom prst="round2DiagRect">
            <a:avLst>
              <a:gd name="adj1" fmla="val 16667"/>
              <a:gd name="adj2" fmla="val 15406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16DA090-5A28-9ABE-130B-8A08EB3A5247}"/>
              </a:ext>
            </a:extLst>
          </p:cNvPr>
          <p:cNvSpPr txBox="1"/>
          <p:nvPr/>
        </p:nvSpPr>
        <p:spPr>
          <a:xfrm>
            <a:off x="6212577" y="6597192"/>
            <a:ext cx="28835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Image: Brian Hubbs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B03A50C-D54C-57BA-0E99-54506846FD48}"/>
              </a:ext>
            </a:extLst>
          </p:cNvPr>
          <p:cNvSpPr txBox="1">
            <a:spLocks/>
          </p:cNvSpPr>
          <p:nvPr/>
        </p:nvSpPr>
        <p:spPr>
          <a:xfrm>
            <a:off x="832321" y="4458278"/>
            <a:ext cx="4868889" cy="1607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sz="2600" dirty="0">
                <a:latin typeface="Calibri" panose="020F0502020204030204" pitchFamily="34" charset="0"/>
                <a:cs typeface="Calibri" panose="020F0502020204030204" pitchFamily="34" charset="0"/>
              </a:rPr>
              <a:t>Consideration for listing under the U.S. Endangered Species Act</a:t>
            </a:r>
          </a:p>
          <a:p>
            <a:pPr lvl="1">
              <a:lnSpc>
                <a:spcPct val="100000"/>
              </a:lnSpc>
              <a:buClr>
                <a:schemeClr val="tx1"/>
              </a:buClr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Proposed as </a:t>
            </a: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Threatened</a:t>
            </a:r>
          </a:p>
          <a:p>
            <a:pPr>
              <a:lnSpc>
                <a:spcPct val="10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97E925B7-8B51-FBF6-FCFB-9DDBEA794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species</a:t>
            </a:r>
          </a:p>
        </p:txBody>
      </p:sp>
      <p:sp>
        <p:nvSpPr>
          <p:cNvPr id="2" name="5-Point Star 1">
            <a:extLst>
              <a:ext uri="{FF2B5EF4-FFF2-40B4-BE49-F238E27FC236}">
                <a16:creationId xmlns:a16="http://schemas.microsoft.com/office/drawing/2014/main" id="{5300F831-1A38-617B-0E54-D2AF72B8BAFF}"/>
              </a:ext>
            </a:extLst>
          </p:cNvPr>
          <p:cNvSpPr/>
          <p:nvPr/>
        </p:nvSpPr>
        <p:spPr>
          <a:xfrm>
            <a:off x="10772150" y="5528038"/>
            <a:ext cx="254164" cy="255017"/>
          </a:xfrm>
          <a:prstGeom prst="star5">
            <a:avLst>
              <a:gd name="adj" fmla="val 18194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5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4C0EA-A7D0-8CEF-1733-509C8D37C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3857" y="1935308"/>
            <a:ext cx="6321180" cy="401071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Decision support science for listing decision</a:t>
            </a:r>
          </a:p>
          <a:p>
            <a:pPr>
              <a:lnSpc>
                <a:spcPct val="100000"/>
              </a:lnSpc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Species Status Assessment (SSA)</a:t>
            </a:r>
          </a:p>
          <a:p>
            <a:pPr>
              <a:lnSpc>
                <a:spcPct val="100000"/>
              </a:lnSpc>
              <a:buClr>
                <a:schemeClr val="tx1"/>
              </a:buClr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buClr>
                <a:schemeClr val="tx1"/>
              </a:buClr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Opportunity to use predictive modeling for current &amp; future conditions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085198-6D70-7603-98AB-6F7334E78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</p:txBody>
      </p:sp>
      <p:pic>
        <p:nvPicPr>
          <p:cNvPr id="8" name="Picture 7" descr="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FC83ECD-1EA8-903D-FAA4-92F8A5705E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3" b="3000"/>
          <a:stretch/>
        </p:blipFill>
        <p:spPr>
          <a:xfrm>
            <a:off x="7687419" y="365125"/>
            <a:ext cx="3472069" cy="6319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DC71F16-C783-6348-3C22-0DC7A0BBD1BC}"/>
              </a:ext>
            </a:extLst>
          </p:cNvPr>
          <p:cNvSpPr/>
          <p:nvPr/>
        </p:nvSpPr>
        <p:spPr>
          <a:xfrm>
            <a:off x="7445831" y="3277590"/>
            <a:ext cx="3970697" cy="3388941"/>
          </a:xfrm>
          <a:custGeom>
            <a:avLst/>
            <a:gdLst>
              <a:gd name="connsiteX0" fmla="*/ 0 w 3970697"/>
              <a:gd name="connsiteY0" fmla="*/ 564835 h 3388941"/>
              <a:gd name="connsiteX1" fmla="*/ 564835 w 3970697"/>
              <a:gd name="connsiteY1" fmla="*/ 0 h 3388941"/>
              <a:gd name="connsiteX2" fmla="*/ 1189861 w 3970697"/>
              <a:gd name="connsiteY2" fmla="*/ 0 h 3388941"/>
              <a:gd name="connsiteX3" fmla="*/ 1729656 w 3970697"/>
              <a:gd name="connsiteY3" fmla="*/ 0 h 3388941"/>
              <a:gd name="connsiteX4" fmla="*/ 2241041 w 3970697"/>
              <a:gd name="connsiteY4" fmla="*/ 0 h 3388941"/>
              <a:gd name="connsiteX5" fmla="*/ 2837657 w 3970697"/>
              <a:gd name="connsiteY5" fmla="*/ 0 h 3388941"/>
              <a:gd name="connsiteX6" fmla="*/ 3405862 w 3970697"/>
              <a:gd name="connsiteY6" fmla="*/ 0 h 3388941"/>
              <a:gd name="connsiteX7" fmla="*/ 3970697 w 3970697"/>
              <a:gd name="connsiteY7" fmla="*/ 564835 h 3388941"/>
              <a:gd name="connsiteX8" fmla="*/ 3970697 w 3970697"/>
              <a:gd name="connsiteY8" fmla="*/ 1129653 h 3388941"/>
              <a:gd name="connsiteX9" fmla="*/ 3970697 w 3970697"/>
              <a:gd name="connsiteY9" fmla="*/ 1626692 h 3388941"/>
              <a:gd name="connsiteX10" fmla="*/ 3970697 w 3970697"/>
              <a:gd name="connsiteY10" fmla="*/ 2191510 h 3388941"/>
              <a:gd name="connsiteX11" fmla="*/ 3970697 w 3970697"/>
              <a:gd name="connsiteY11" fmla="*/ 2824106 h 3388941"/>
              <a:gd name="connsiteX12" fmla="*/ 3405862 w 3970697"/>
              <a:gd name="connsiteY12" fmla="*/ 3388941 h 3388941"/>
              <a:gd name="connsiteX13" fmla="*/ 2837657 w 3970697"/>
              <a:gd name="connsiteY13" fmla="*/ 3388941 h 3388941"/>
              <a:gd name="connsiteX14" fmla="*/ 2326272 w 3970697"/>
              <a:gd name="connsiteY14" fmla="*/ 3388941 h 3388941"/>
              <a:gd name="connsiteX15" fmla="*/ 1758066 w 3970697"/>
              <a:gd name="connsiteY15" fmla="*/ 3388941 h 3388941"/>
              <a:gd name="connsiteX16" fmla="*/ 1133040 w 3970697"/>
              <a:gd name="connsiteY16" fmla="*/ 3388941 h 3388941"/>
              <a:gd name="connsiteX17" fmla="*/ 564835 w 3970697"/>
              <a:gd name="connsiteY17" fmla="*/ 3388941 h 3388941"/>
              <a:gd name="connsiteX18" fmla="*/ 0 w 3970697"/>
              <a:gd name="connsiteY18" fmla="*/ 2824106 h 3388941"/>
              <a:gd name="connsiteX19" fmla="*/ 0 w 3970697"/>
              <a:gd name="connsiteY19" fmla="*/ 2304474 h 3388941"/>
              <a:gd name="connsiteX20" fmla="*/ 0 w 3970697"/>
              <a:gd name="connsiteY20" fmla="*/ 1739656 h 3388941"/>
              <a:gd name="connsiteX21" fmla="*/ 0 w 3970697"/>
              <a:gd name="connsiteY21" fmla="*/ 1220024 h 3388941"/>
              <a:gd name="connsiteX22" fmla="*/ 0 w 3970697"/>
              <a:gd name="connsiteY22" fmla="*/ 564835 h 3388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970697" h="3388941" extrusionOk="0">
                <a:moveTo>
                  <a:pt x="0" y="564835"/>
                </a:moveTo>
                <a:cubicBezTo>
                  <a:pt x="-59841" y="215974"/>
                  <a:pt x="192598" y="22627"/>
                  <a:pt x="564835" y="0"/>
                </a:cubicBezTo>
                <a:cubicBezTo>
                  <a:pt x="769037" y="-44609"/>
                  <a:pt x="931015" y="44703"/>
                  <a:pt x="1189861" y="0"/>
                </a:cubicBezTo>
                <a:cubicBezTo>
                  <a:pt x="1448707" y="-44703"/>
                  <a:pt x="1520502" y="23576"/>
                  <a:pt x="1729656" y="0"/>
                </a:cubicBezTo>
                <a:cubicBezTo>
                  <a:pt x="1938811" y="-23576"/>
                  <a:pt x="2089423" y="52935"/>
                  <a:pt x="2241041" y="0"/>
                </a:cubicBezTo>
                <a:cubicBezTo>
                  <a:pt x="2392659" y="-52935"/>
                  <a:pt x="2692587" y="16394"/>
                  <a:pt x="2837657" y="0"/>
                </a:cubicBezTo>
                <a:cubicBezTo>
                  <a:pt x="2982727" y="-16394"/>
                  <a:pt x="3153976" y="6411"/>
                  <a:pt x="3405862" y="0"/>
                </a:cubicBezTo>
                <a:cubicBezTo>
                  <a:pt x="3758236" y="-65785"/>
                  <a:pt x="3943596" y="276701"/>
                  <a:pt x="3970697" y="564835"/>
                </a:cubicBezTo>
                <a:cubicBezTo>
                  <a:pt x="3999238" y="683732"/>
                  <a:pt x="3925690" y="994846"/>
                  <a:pt x="3970697" y="1129653"/>
                </a:cubicBezTo>
                <a:cubicBezTo>
                  <a:pt x="4015704" y="1264460"/>
                  <a:pt x="3956423" y="1447996"/>
                  <a:pt x="3970697" y="1626692"/>
                </a:cubicBezTo>
                <a:cubicBezTo>
                  <a:pt x="3984971" y="1805388"/>
                  <a:pt x="3911768" y="1964130"/>
                  <a:pt x="3970697" y="2191510"/>
                </a:cubicBezTo>
                <a:cubicBezTo>
                  <a:pt x="4029626" y="2418890"/>
                  <a:pt x="3917820" y="2542756"/>
                  <a:pt x="3970697" y="2824106"/>
                </a:cubicBezTo>
                <a:cubicBezTo>
                  <a:pt x="3992160" y="3114847"/>
                  <a:pt x="3786312" y="3344772"/>
                  <a:pt x="3405862" y="3388941"/>
                </a:cubicBezTo>
                <a:cubicBezTo>
                  <a:pt x="3139945" y="3397973"/>
                  <a:pt x="3041986" y="3378474"/>
                  <a:pt x="2837657" y="3388941"/>
                </a:cubicBezTo>
                <a:cubicBezTo>
                  <a:pt x="2633329" y="3399408"/>
                  <a:pt x="2557738" y="3366163"/>
                  <a:pt x="2326272" y="3388941"/>
                </a:cubicBezTo>
                <a:cubicBezTo>
                  <a:pt x="2094807" y="3411719"/>
                  <a:pt x="1880504" y="3386268"/>
                  <a:pt x="1758066" y="3388941"/>
                </a:cubicBezTo>
                <a:cubicBezTo>
                  <a:pt x="1635628" y="3391614"/>
                  <a:pt x="1421346" y="3357755"/>
                  <a:pt x="1133040" y="3388941"/>
                </a:cubicBezTo>
                <a:cubicBezTo>
                  <a:pt x="844734" y="3420127"/>
                  <a:pt x="723093" y="3377002"/>
                  <a:pt x="564835" y="3388941"/>
                </a:cubicBezTo>
                <a:cubicBezTo>
                  <a:pt x="223019" y="3442342"/>
                  <a:pt x="33088" y="3160643"/>
                  <a:pt x="0" y="2824106"/>
                </a:cubicBezTo>
                <a:cubicBezTo>
                  <a:pt x="-56375" y="2634513"/>
                  <a:pt x="55219" y="2512214"/>
                  <a:pt x="0" y="2304474"/>
                </a:cubicBezTo>
                <a:cubicBezTo>
                  <a:pt x="-55219" y="2096734"/>
                  <a:pt x="47040" y="1973689"/>
                  <a:pt x="0" y="1739656"/>
                </a:cubicBezTo>
                <a:cubicBezTo>
                  <a:pt x="-47040" y="1505623"/>
                  <a:pt x="23973" y="1350580"/>
                  <a:pt x="0" y="1220024"/>
                </a:cubicBezTo>
                <a:cubicBezTo>
                  <a:pt x="-23973" y="1089468"/>
                  <a:pt x="35973" y="700634"/>
                  <a:pt x="0" y="564835"/>
                </a:cubicBezTo>
                <a:close/>
              </a:path>
            </a:pathLst>
          </a:custGeom>
          <a:noFill/>
          <a:ln w="762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40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4C0EA-A7D0-8CEF-1733-509C8D37C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6943" y="1894115"/>
            <a:ext cx="4559464" cy="3799150"/>
          </a:xfrm>
        </p:spPr>
        <p:txBody>
          <a:bodyPr>
            <a:normAutofit/>
          </a:bodyPr>
          <a:lstStyle/>
          <a:p>
            <a:r>
              <a:rPr lang="en-US" sz="2600"/>
              <a:t>Triple loop stochastic simulation of a population viability analysis</a:t>
            </a:r>
          </a:p>
          <a:p>
            <a:endParaRPr lang="en-US" sz="2600"/>
          </a:p>
          <a:p>
            <a:r>
              <a:rPr lang="en-US" sz="2600"/>
              <a:t>Threats to the species:</a:t>
            </a:r>
          </a:p>
          <a:p>
            <a:pPr lvl="1"/>
            <a:r>
              <a:rPr lang="en-US" sz="2200"/>
              <a:t>Drought</a:t>
            </a:r>
          </a:p>
          <a:p>
            <a:pPr lvl="1"/>
            <a:r>
              <a:rPr lang="en-US" sz="2200"/>
              <a:t>Invasive species (American bullfrog)</a:t>
            </a:r>
          </a:p>
          <a:p>
            <a:pPr lvl="1"/>
            <a:r>
              <a:rPr lang="en-US" sz="2200"/>
              <a:t>Habitat loss</a:t>
            </a:r>
            <a:endParaRPr lang="en-US" sz="120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 structure</a:t>
            </a:r>
          </a:p>
        </p:txBody>
      </p:sp>
      <p:pic>
        <p:nvPicPr>
          <p:cNvPr id="2" name="Picture 1" descr="Text&#10;&#10;Description automatically generated">
            <a:extLst>
              <a:ext uri="{FF2B5EF4-FFF2-40B4-BE49-F238E27FC236}">
                <a16:creationId xmlns:a16="http://schemas.microsoft.com/office/drawing/2014/main" id="{22FE3907-1332-74D4-2836-F463C4772A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96" t="5847" r="11797" b="7876"/>
          <a:stretch/>
        </p:blipFill>
        <p:spPr>
          <a:xfrm>
            <a:off x="6264313" y="1466951"/>
            <a:ext cx="5000751" cy="47100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18310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history</a:t>
            </a:r>
          </a:p>
        </p:txBody>
      </p:sp>
      <p:pic>
        <p:nvPicPr>
          <p:cNvPr id="5" name="Picture 4" descr="A picture containing dark&#10;&#10;Description automatically generated">
            <a:extLst>
              <a:ext uri="{FF2B5EF4-FFF2-40B4-BE49-F238E27FC236}">
                <a16:creationId xmlns:a16="http://schemas.microsoft.com/office/drawing/2014/main" id="{D141E3D0-46EF-3411-C3E1-21179835C6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535" y="1321553"/>
            <a:ext cx="8651567" cy="4078992"/>
          </a:xfrm>
          <a:prstGeom prst="rect">
            <a:avLst/>
          </a:prstGeom>
          <a:solidFill>
            <a:schemeClr val="bg1"/>
          </a:solidFill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CA942AC-956F-44A6-E82F-EB2644285FA3}"/>
                  </a:ext>
                </a:extLst>
              </p:cNvPr>
              <p:cNvSpPr txBox="1"/>
              <p:nvPr/>
            </p:nvSpPr>
            <p:spPr>
              <a:xfrm>
                <a:off x="2758979" y="5493434"/>
                <a:ext cx="6288681" cy="99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dirty="0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200" i="1" dirty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20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2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sz="22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22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 sz="2200" dirty="0"/>
                                  <m:t>F</m:t>
                                </m:r>
                                <m:r>
                                  <m:rPr>
                                    <m:nor/>
                                  </m:rPr>
                                  <a:rPr lang="en-US" sz="2200" baseline="-25000" dirty="0"/>
                                  <m:t> </m:t>
                                </m:r>
                              </m:e>
                            </m:mr>
                            <m:mr>
                              <m:e>
                                <m:r>
                                  <m:rPr>
                                    <m:nor/>
                                  </m:rPr>
                                  <a:rPr lang="en-US" sz="2200" b="0" i="0" dirty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sz="2200" baseline="-25000" dirty="0"/>
                                  <m:t>H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 sz="2200" dirty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sz="2200" b="0" i="0" baseline="-25000" dirty="0" smtClean="0"/>
                                  <m:t>J</m:t>
                                </m:r>
                                <m:r>
                                  <m:rPr>
                                    <m:nor/>
                                  </m:rPr>
                                  <a:rPr lang="en-US" sz="2200" dirty="0"/>
                                  <m:t>(1− </m:t>
                                </m:r>
                                <m:r>
                                  <m:rPr>
                                    <m:nor/>
                                  </m:rPr>
                                  <a:rPr lang="en-US" sz="2200" b="0" i="0" dirty="0" smtClean="0"/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2200" b="0" i="0" baseline="-25000" dirty="0" smtClean="0"/>
                                  <m:t>JA</m:t>
                                </m:r>
                                <m:r>
                                  <m:rPr>
                                    <m:nor/>
                                  </m:rPr>
                                  <a:rPr lang="en-US" sz="2200" dirty="0"/>
                                  <m:t>) </m:t>
                                </m:r>
                              </m:e>
                              <m:e>
                                <m:r>
                                  <a:rPr lang="en-US" sz="22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22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 sz="2200" b="0" i="0" dirty="0" smtClean="0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sz="2200" b="0" i="0" baseline="-25000" dirty="0" smtClean="0"/>
                                  <m:t>J</m:t>
                                </m:r>
                                <m:r>
                                  <m:rPr>
                                    <m:nor/>
                                  </m:rPr>
                                  <a:rPr lang="en-US" sz="2200" b="0" i="0" dirty="0" smtClean="0"/>
                                  <m:t>T</m:t>
                                </m:r>
                                <m:r>
                                  <m:rPr>
                                    <m:nor/>
                                  </m:rPr>
                                  <a:rPr lang="en-US" sz="2200" b="0" i="0" baseline="-25000" dirty="0" smtClean="0"/>
                                  <m:t>JA</m:t>
                                </m:r>
                                <m:r>
                                  <m:rPr>
                                    <m:nor/>
                                  </m:rPr>
                                  <a:rPr lang="en-US" sz="2200" dirty="0"/>
                                  <m:t> </m:t>
                                </m:r>
                              </m:e>
                              <m:e>
                                <m:r>
                                  <m:rPr>
                                    <m:nor/>
                                  </m:rPr>
                                  <a:rPr lang="en-US" sz="2200" b="0" i="0" dirty="0" smtClean="0"/>
                                  <m:t>S</m:t>
                                </m:r>
                                <m:r>
                                  <m:rPr>
                                    <m:nor/>
                                  </m:rPr>
                                  <a:rPr lang="en-US" sz="2200" baseline="-25000" dirty="0"/>
                                  <m:t>A</m:t>
                                </m:r>
                                <m:r>
                                  <m:rPr>
                                    <m:nor/>
                                  </m:rPr>
                                  <a:rPr lang="en-US" sz="2200" dirty="0"/>
                                  <m:t> 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CA942AC-956F-44A6-E82F-EB2644285F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8979" y="5493434"/>
                <a:ext cx="6288681" cy="99944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5314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structure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05E4AD0-4ED6-5256-1BE2-78F8E2E7F9CD}"/>
                  </a:ext>
                </a:extLst>
              </p:cNvPr>
              <p:cNvSpPr txBox="1"/>
              <p:nvPr/>
            </p:nvSpPr>
            <p:spPr>
              <a:xfrm>
                <a:off x="311429" y="3019879"/>
                <a:ext cx="5468836" cy="1276696"/>
              </a:xfrm>
              <a:prstGeom prst="rect">
                <a:avLst/>
              </a:prstGeom>
              <a:noFill/>
              <a:ln w="38100">
                <a:solidFill>
                  <a:srgbClr val="0070C0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2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200" dirty="0"/>
                                <m:t>F</m:t>
                              </m:r>
                              <m:r>
                                <m:rPr>
                                  <m:nor/>
                                </m:rPr>
                                <a:rPr lang="en-US" sz="2200" baseline="-25000" dirty="0"/>
                                <m:t> </m:t>
                              </m:r>
                            </m:e>
                          </m:mr>
                          <m:mr>
                            <m:e>
                              <m:r>
                                <m:rPr>
                                  <m:nor/>
                                </m:rPr>
                                <a:rPr lang="en-US" sz="22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200" baseline="-25000" dirty="0"/>
                                <m:t>H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2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200" b="0" i="0" baseline="-25000" dirty="0" smtClean="0"/>
                                <m:t>J</m:t>
                              </m:r>
                              <m:r>
                                <m:rPr>
                                  <m:nor/>
                                </m:rPr>
                                <a:rPr lang="en-US" sz="2200" dirty="0"/>
                                <m:t> (1− </m:t>
                              </m:r>
                              <m:r>
                                <m:rPr>
                                  <m:nor/>
                                </m:rPr>
                                <a:rPr lang="en-US" sz="2200" b="0" i="0" dirty="0" smtClean="0"/>
                                <m:t>T</m:t>
                              </m:r>
                              <m:r>
                                <m:rPr>
                                  <m:nor/>
                                </m:rPr>
                                <a:rPr lang="en-US" sz="2200" b="0" i="0" baseline="-25000" dirty="0" smtClean="0"/>
                                <m:t>JA</m:t>
                              </m:r>
                              <m:r>
                                <m:rPr>
                                  <m:nor/>
                                </m:rPr>
                                <a:rPr lang="en-US" sz="2200" dirty="0"/>
                                <m:t>) </m:t>
                              </m:r>
                            </m:e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2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200" b="0" i="0" baseline="-25000" dirty="0" smtClean="0"/>
                                <m:t>J</m:t>
                              </m:r>
                              <m:r>
                                <m:rPr>
                                  <m:nor/>
                                </m:rPr>
                                <a:rPr lang="en-US" sz="2200" b="0" i="0" dirty="0" smtClean="0"/>
                                <m:t>T</m:t>
                              </m:r>
                              <m:r>
                                <m:rPr>
                                  <m:nor/>
                                </m:rPr>
                                <a:rPr lang="en-US" sz="2200" b="0" i="0" baseline="-25000" dirty="0" smtClean="0"/>
                                <m:t>JA</m:t>
                              </m:r>
                              <m:r>
                                <m:rPr>
                                  <m:nor/>
                                </m:rPr>
                                <a:rPr lang="en-US" sz="2200" dirty="0"/>
                                <m:t> 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2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200" baseline="-25000" dirty="0"/>
                                <m:t>A</m:t>
                              </m:r>
                              <m:r>
                                <m:rPr>
                                  <m:nor/>
                                </m:rPr>
                                <a:rPr lang="en-US" sz="2200" dirty="0"/>
                                <m:t> </m:t>
                              </m:r>
                            </m:e>
                          </m:mr>
                        </m:m>
                      </m:e>
                    </m:d>
                    <m:r>
                      <a:rPr lang="en-US" sz="22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200" dirty="0"/>
                  <a:t> * </a:t>
                </a:r>
                <a14:m>
                  <m:oMath xmlns:m="http://schemas.openxmlformats.org/officeDocument/2006/math">
                    <m:r>
                      <a:rPr lang="en-US" sz="2200" b="0" i="0" dirty="0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Sup>
                              <m:sSubSupPr>
                                <m:ctrlP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𝐽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p>
                            </m:sSubSup>
                          </m:e>
                        </m:eqArr>
                      </m:e>
                    </m:d>
                    <m:r>
                      <a:rPr lang="en-US" sz="2200" b="0" i="1" dirty="0" smtClean="0">
                        <a:latin typeface="Cambria Math" panose="02040503050406030204" pitchFamily="18" charset="0"/>
                      </a:rPr>
                      <m:t>  =  </m:t>
                    </m:r>
                    <m:d>
                      <m:dPr>
                        <m:begChr m:val="["/>
                        <m:endChr m:val="]"/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Sup>
                              <m:sSubSupPr>
                                <m:ctrlP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𝐽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p>
                            </m:sSubSup>
                          </m:e>
                        </m:eqArr>
                      </m:e>
                    </m:d>
                  </m:oMath>
                </a14:m>
                <a:endParaRPr lang="en-US" sz="22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05E4AD0-4ED6-5256-1BE2-78F8E2E7F9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429" y="3019879"/>
                <a:ext cx="5468836" cy="127669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38100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E9656F49-72E2-210E-E3DD-E76E2D86C5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96" t="5847" r="11797" b="7876"/>
          <a:stretch/>
        </p:blipFill>
        <p:spPr>
          <a:xfrm>
            <a:off x="6091794" y="1506610"/>
            <a:ext cx="5000751" cy="47100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Bent Arrow 9">
            <a:extLst>
              <a:ext uri="{FF2B5EF4-FFF2-40B4-BE49-F238E27FC236}">
                <a16:creationId xmlns:a16="http://schemas.microsoft.com/office/drawing/2014/main" id="{D04C87C8-59E1-3BEA-2C53-9C6B3C0C055E}"/>
              </a:ext>
            </a:extLst>
          </p:cNvPr>
          <p:cNvSpPr/>
          <p:nvPr/>
        </p:nvSpPr>
        <p:spPr>
          <a:xfrm>
            <a:off x="2727434" y="2313467"/>
            <a:ext cx="4152337" cy="706411"/>
          </a:xfrm>
          <a:prstGeom prst="bentArrow">
            <a:avLst>
              <a:gd name="adj1" fmla="val 10261"/>
              <a:gd name="adj2" fmla="val 15174"/>
              <a:gd name="adj3" fmla="val 16402"/>
              <a:gd name="adj4" fmla="val 875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3D375E-0F18-6D2B-0ADA-3F849DF092B8}"/>
              </a:ext>
            </a:extLst>
          </p:cNvPr>
          <p:cNvSpPr txBox="1"/>
          <p:nvPr/>
        </p:nvSpPr>
        <p:spPr>
          <a:xfrm>
            <a:off x="979096" y="4433500"/>
            <a:ext cx="1266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Life history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18B099-5985-3155-EB2D-E5C41CDCACBA}"/>
              </a:ext>
            </a:extLst>
          </p:cNvPr>
          <p:cNvSpPr txBox="1"/>
          <p:nvPr/>
        </p:nvSpPr>
        <p:spPr>
          <a:xfrm>
            <a:off x="2949772" y="4349069"/>
            <a:ext cx="1316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/>
              <a:t>Current</a:t>
            </a:r>
          </a:p>
          <a:p>
            <a:pPr algn="ctr"/>
            <a:r>
              <a:rPr lang="en-US"/>
              <a:t>abundance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3D85B6-F45F-847B-34BB-158054E7F36E}"/>
              </a:ext>
            </a:extLst>
          </p:cNvPr>
          <p:cNvSpPr txBox="1"/>
          <p:nvPr/>
        </p:nvSpPr>
        <p:spPr>
          <a:xfrm>
            <a:off x="4312332" y="4349069"/>
            <a:ext cx="1316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/>
              <a:t>Next year’s</a:t>
            </a:r>
          </a:p>
          <a:p>
            <a:pPr algn="ctr"/>
            <a:r>
              <a:rPr lang="en-US"/>
              <a:t>abundance</a:t>
            </a:r>
          </a:p>
        </p:txBody>
      </p:sp>
    </p:spTree>
    <p:extLst>
      <p:ext uri="{BB962C8B-B14F-4D97-AF65-F5344CB8AC3E}">
        <p14:creationId xmlns:p14="http://schemas.microsoft.com/office/powerpoint/2010/main" val="3418905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iagram&#10;&#10;Description automatically generated">
            <a:extLst>
              <a:ext uri="{FF2B5EF4-FFF2-40B4-BE49-F238E27FC236}">
                <a16:creationId xmlns:a16="http://schemas.microsoft.com/office/drawing/2014/main" id="{760C3F2A-F732-628E-262D-EBC48D9AF9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4295" y="1229859"/>
            <a:ext cx="7663410" cy="5628141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2117"/>
            <a:ext cx="10515600" cy="1325563"/>
          </a:xfrm>
        </p:spPr>
        <p:txBody>
          <a:bodyPr/>
          <a:lstStyle/>
          <a:p>
            <a:r>
              <a:rPr lang="en-US" dirty="0"/>
              <a:t>Initial abundance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99A6874-2609-AA0B-5DF4-464328983257}"/>
                  </a:ext>
                </a:extLst>
              </p:cNvPr>
              <p:cNvSpPr txBox="1"/>
              <p:nvPr/>
            </p:nvSpPr>
            <p:spPr>
              <a:xfrm>
                <a:off x="6814756" y="4459360"/>
                <a:ext cx="4934762" cy="116878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000" dirty="0"/>
                                <m:t>F</m:t>
                              </m:r>
                              <m:r>
                                <m:rPr>
                                  <m:nor/>
                                </m:rPr>
                                <a:rPr lang="en-US" sz="2000" baseline="-25000" dirty="0"/>
                                <m:t> </m:t>
                              </m:r>
                            </m:e>
                          </m:mr>
                          <m:mr>
                            <m:e>
                              <m:r>
                                <m:rPr>
                                  <m:nor/>
                                </m:rPr>
                                <a:rPr lang="en-US" sz="20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000" baseline="-25000" dirty="0"/>
                                <m:t>H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0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000" b="0" i="0" baseline="-25000" dirty="0" smtClean="0"/>
                                <m:t>J</m:t>
                              </m:r>
                              <m:r>
                                <m:rPr>
                                  <m:nor/>
                                </m:rPr>
                                <a:rPr lang="en-US" sz="2000" dirty="0"/>
                                <m:t> (1− </m:t>
                              </m:r>
                              <m:r>
                                <m:rPr>
                                  <m:nor/>
                                </m:rPr>
                                <a:rPr lang="en-US" sz="2000" b="0" i="0" dirty="0" smtClean="0"/>
                                <m:t>T</m:t>
                              </m:r>
                              <m:r>
                                <m:rPr>
                                  <m:nor/>
                                </m:rPr>
                                <a:rPr lang="en-US" sz="2000" b="0" i="0" baseline="-25000" dirty="0" smtClean="0"/>
                                <m:t>JA</m:t>
                              </m:r>
                              <m:r>
                                <m:rPr>
                                  <m:nor/>
                                </m:rPr>
                                <a:rPr lang="en-US" sz="2000" dirty="0"/>
                                <m:t>) </m:t>
                              </m:r>
                            </m:e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0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000" b="0" i="0" baseline="-25000" dirty="0" smtClean="0"/>
                                <m:t>J</m:t>
                              </m:r>
                              <m:r>
                                <m:rPr>
                                  <m:nor/>
                                </m:rPr>
                                <a:rPr lang="en-US" sz="2000" b="0" i="0" dirty="0" smtClean="0"/>
                                <m:t>T</m:t>
                              </m:r>
                              <m:r>
                                <m:rPr>
                                  <m:nor/>
                                </m:rPr>
                                <a:rPr lang="en-US" sz="2000" b="0" i="0" baseline="-25000" dirty="0" smtClean="0"/>
                                <m:t>JA</m:t>
                              </m:r>
                              <m:r>
                                <m:rPr>
                                  <m:nor/>
                                </m:rPr>
                                <a:rPr lang="en-US" sz="2000" dirty="0"/>
                                <m:t> 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en-US" sz="2000" b="0" i="0" dirty="0" smtClean="0"/>
                                <m:t>S</m:t>
                              </m:r>
                              <m:r>
                                <m:rPr>
                                  <m:nor/>
                                </m:rPr>
                                <a:rPr lang="en-US" sz="2000" baseline="-25000" dirty="0"/>
                                <m:t>A</m:t>
                              </m:r>
                              <m:r>
                                <m:rPr>
                                  <m:nor/>
                                </m:rPr>
                                <a:rPr lang="en-US" sz="2000" dirty="0"/>
                                <m:t> </m:t>
                              </m:r>
                            </m:e>
                          </m:mr>
                        </m:m>
                      </m:e>
                    </m:d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dirty="0"/>
                  <a:t> * </a:t>
                </a:r>
                <a14:m>
                  <m:oMath xmlns:m="http://schemas.openxmlformats.org/officeDocument/2006/math">
                    <m:r>
                      <a:rPr lang="en-US" sz="2000" b="0" i="0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US" sz="2000" i="1" dirty="0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000" i="1" dirty="0">
                                <a:solidFill>
                                  <a:schemeClr val="accent4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Sup>
                              <m:sSubSupPr>
                                <m:ctrlP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000" b="0" i="1" dirty="0" smtClean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000" b="0" i="1" dirty="0" smtClean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𝐽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000" b="0" i="1" dirty="0" smtClean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  <m:sup>
                                <m:r>
                                  <a:rPr lang="en-US" sz="2000" i="1" dirty="0">
                                    <a:solidFill>
                                      <a:schemeClr val="accent4">
                                        <a:lumMod val="75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p>
                            </m:sSubSup>
                          </m:e>
                        </m:eqArr>
                      </m:e>
                    </m:d>
                    <m:r>
                      <a:rPr lang="en-US" sz="2000" b="0" i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=  </m:t>
                    </m:r>
                    <m:d>
                      <m:dPr>
                        <m:begChr m:val="["/>
                        <m:endChr m:val="]"/>
                        <m:ctrlPr>
                          <a:rPr lang="en-US" sz="20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000" i="1" dirty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Sup>
                              <m:sSubSupPr>
                                <m:ctrlP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  <m:sup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  <m:sup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𝐽</m:t>
                                </m:r>
                              </m:sup>
                            </m:sSubSup>
                          </m:e>
                          <m:e>
                            <m:sSubSup>
                              <m:sSubSupPr>
                                <m:ctrlP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b>
                              <m:sup>
                                <m:r>
                                  <a:rPr lang="en-US" sz="2000" i="1" dirty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sup>
                            </m:sSubSup>
                          </m:e>
                        </m:eqArr>
                      </m:e>
                    </m:d>
                  </m:oMath>
                </a14:m>
                <a:endParaRPr lang="en-US" sz="20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99A6874-2609-AA0B-5DF4-4643289832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4756" y="4459360"/>
                <a:ext cx="4934762" cy="116878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Bent Arrow 19">
            <a:extLst>
              <a:ext uri="{FF2B5EF4-FFF2-40B4-BE49-F238E27FC236}">
                <a16:creationId xmlns:a16="http://schemas.microsoft.com/office/drawing/2014/main" id="{948E96F9-8AA1-DEF7-2C1F-5E5906E8799F}"/>
              </a:ext>
            </a:extLst>
          </p:cNvPr>
          <p:cNvSpPr/>
          <p:nvPr/>
        </p:nvSpPr>
        <p:spPr>
          <a:xfrm rot="5400000" flipH="1">
            <a:off x="7646369" y="4294600"/>
            <a:ext cx="745218" cy="3651332"/>
          </a:xfrm>
          <a:prstGeom prst="bentArrow">
            <a:avLst>
              <a:gd name="adj1" fmla="val 5921"/>
              <a:gd name="adj2" fmla="val 13416"/>
              <a:gd name="adj3" fmla="val 25000"/>
              <a:gd name="adj4" fmla="val 43750"/>
            </a:avLst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993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Occupancy status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0864A77-F35E-D118-C798-77C2BB526C42}"/>
                  </a:ext>
                </a:extLst>
              </p:cNvPr>
              <p:cNvSpPr txBox="1"/>
              <p:nvPr/>
            </p:nvSpPr>
            <p:spPr>
              <a:xfrm>
                <a:off x="335144" y="1790991"/>
                <a:ext cx="7321677" cy="46551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200" i="1" smtClean="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𝑜𝑐𝑐𝑢𝑝𝑎𝑛𝑐𝑦</m:t>
                      </m:r>
                      <m:r>
                        <a:rPr lang="en-US" sz="2200" b="0" i="1" smtClean="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 </m:t>
                      </m:r>
                      <m:r>
                        <a:rPr lang="en-US" sz="2200" b="0" i="1" smtClean="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𝑠𝑡𝑎𝑡𝑢𝑠</m:t>
                      </m:r>
                      <m:r>
                        <a:rPr lang="en-US" sz="2200" b="0" i="1" smtClean="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 = </m:t>
                      </m:r>
                      <m:r>
                        <a:rPr lang="en-US" sz="2200" b="0" i="1" smtClean="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𝐵𝑒𝑟𝑛𝑜𝑢𝑙𝑙𝑖</m:t>
                      </m:r>
                      <m:r>
                        <a:rPr lang="en-US" sz="2200" b="0" i="1" smtClean="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m:t> (</m:t>
                      </m:r>
                      <m:sSup>
                        <m:sSupPr>
                          <m:ctrlPr>
                            <a:rPr lang="en-US" sz="2200" b="0" i="1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sz="2200" b="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200" b="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200" b="0" i="1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𝐴</m:t>
                              </m:r>
                            </m:sub>
                          </m:sSub>
                        </m:e>
                        <m:sup>
                          <m:r>
                            <a:rPr lang="en-US" sz="2200" b="0" i="1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# </m:t>
                          </m:r>
                          <m:r>
                            <a:rPr lang="en-US" sz="2200" b="0" i="1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𝑦𝑒𝑎𝑟𝑠</m:t>
                          </m:r>
                          <m:r>
                            <a:rPr lang="en-US" sz="2200" b="0" i="1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  <m:r>
                            <a:rPr lang="en-US" sz="2200" b="0" i="1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𝑠𝑖𝑛𝑐𝑒</m:t>
                          </m:r>
                          <m:r>
                            <a:rPr lang="en-US" sz="2200" b="0" i="1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  <m:r>
                            <a:rPr lang="en-US" sz="2200" b="0" i="1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𝑜𝑏𝑠𝑒𝑟𝑣𝑒𝑑</m:t>
                          </m:r>
                        </m:sup>
                      </m:sSup>
                      <m:r>
                        <a:rPr lang="en-US" sz="2200" b="0" i="1" smtClean="0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)</m:t>
                      </m:r>
                    </m:oMath>
                  </m:oMathPara>
                </a14:m>
                <a:endParaRPr lang="en-US" sz="22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0864A77-F35E-D118-C798-77C2BB526C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144" y="1790991"/>
                <a:ext cx="7321677" cy="465512"/>
              </a:xfrm>
              <a:prstGeom prst="rect">
                <a:avLst/>
              </a:prstGeom>
              <a:blipFill>
                <a:blip r:embed="rId2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 descr="Map&#10;&#10;Description automatically generated">
            <a:extLst>
              <a:ext uri="{FF2B5EF4-FFF2-40B4-BE49-F238E27FC236}">
                <a16:creationId xmlns:a16="http://schemas.microsoft.com/office/drawing/2014/main" id="{1F857963-6C22-B142-F82A-A41DB5E6E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7893" y="135994"/>
            <a:ext cx="4148963" cy="6644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 descr="Map&#10;&#10;Description automatically generated">
            <a:extLst>
              <a:ext uri="{FF2B5EF4-FFF2-40B4-BE49-F238E27FC236}">
                <a16:creationId xmlns:a16="http://schemas.microsoft.com/office/drawing/2014/main" id="{42DE4B39-C720-BFBC-F377-9B2117A888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4241" y="2677536"/>
            <a:ext cx="4740151" cy="4090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9E6510-03E6-ED3E-80BC-2358234657D3}"/>
              </a:ext>
            </a:extLst>
          </p:cNvPr>
          <p:cNvSpPr txBox="1"/>
          <p:nvPr/>
        </p:nvSpPr>
        <p:spPr>
          <a:xfrm>
            <a:off x="3084240" y="6262042"/>
            <a:ext cx="342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Maps: Kat Powelson</a:t>
            </a:r>
          </a:p>
          <a:p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USFWS Ventura Office</a:t>
            </a:r>
          </a:p>
        </p:txBody>
      </p:sp>
    </p:spTree>
    <p:extLst>
      <p:ext uri="{BB962C8B-B14F-4D97-AF65-F5344CB8AC3E}">
        <p14:creationId xmlns:p14="http://schemas.microsoft.com/office/powerpoint/2010/main" val="191694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520686-2C39-1B6A-B419-CA1962EE2A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81" t="2177" b="-1"/>
          <a:stretch/>
        </p:blipFill>
        <p:spPr>
          <a:xfrm>
            <a:off x="8205015" y="2307772"/>
            <a:ext cx="3689183" cy="32947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F29A96-152B-819C-D1EC-D1CDA2016E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64" t="2640" r="34169" b="2786"/>
          <a:stretch/>
        </p:blipFill>
        <p:spPr>
          <a:xfrm>
            <a:off x="1325988" y="1419101"/>
            <a:ext cx="1801466" cy="4360692"/>
          </a:xfrm>
          <a:prstGeom prst="rect">
            <a:avLst/>
          </a:prstGeom>
        </p:spPr>
      </p:pic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663FAB5B-B4BD-7105-AFD7-861C9112DA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77" r="21447" b="3174"/>
          <a:stretch/>
        </p:blipFill>
        <p:spPr>
          <a:xfrm>
            <a:off x="4463068" y="0"/>
            <a:ext cx="3391382" cy="692925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F18798-DC43-7314-A164-03BC6DF63971}"/>
              </a:ext>
            </a:extLst>
          </p:cNvPr>
          <p:cNvSpPr txBox="1"/>
          <p:nvPr/>
        </p:nvSpPr>
        <p:spPr>
          <a:xfrm>
            <a:off x="8465821" y="710210"/>
            <a:ext cx="28376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>
                <a:solidFill>
                  <a:srgbClr val="AB771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Southwestern</a:t>
            </a:r>
            <a:endParaRPr lang="en-US" sz="240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Analysis Units (AU)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50F4D8-2305-3A5B-CF1D-86D5608796E0}"/>
              </a:ext>
            </a:extLst>
          </p:cNvPr>
          <p:cNvSpPr txBox="1"/>
          <p:nvPr/>
        </p:nvSpPr>
        <p:spPr>
          <a:xfrm>
            <a:off x="0" y="588104"/>
            <a:ext cx="44534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3985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Northwestern</a:t>
            </a:r>
            <a:r>
              <a:rPr lang="en-US"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400">
                <a:latin typeface="Arial" panose="020B0604020202020204" pitchFamily="34" charset="0"/>
                <a:cs typeface="Arial" panose="020B0604020202020204" pitchFamily="34" charset="0"/>
              </a:rPr>
              <a:t>Analysis Units (AU)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5E0E568-018A-AC08-3FC6-AD65178CE766}"/>
              </a:ext>
            </a:extLst>
          </p:cNvPr>
          <p:cNvCxnSpPr>
            <a:cxnSpLocks/>
          </p:cNvCxnSpPr>
          <p:nvPr/>
        </p:nvCxnSpPr>
        <p:spPr>
          <a:xfrm flipH="1">
            <a:off x="3008517" y="2838202"/>
            <a:ext cx="1609493" cy="150202"/>
          </a:xfrm>
          <a:prstGeom prst="straightConnector1">
            <a:avLst/>
          </a:prstGeom>
          <a:ln w="57150">
            <a:solidFill>
              <a:srgbClr val="3985A6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64AE307-D485-1708-6641-FDDA18F96BD5}"/>
              </a:ext>
            </a:extLst>
          </p:cNvPr>
          <p:cNvCxnSpPr>
            <a:cxnSpLocks/>
          </p:cNvCxnSpPr>
          <p:nvPr/>
        </p:nvCxnSpPr>
        <p:spPr>
          <a:xfrm flipV="1">
            <a:off x="6612467" y="4306957"/>
            <a:ext cx="2084290" cy="933910"/>
          </a:xfrm>
          <a:prstGeom prst="straightConnector1">
            <a:avLst/>
          </a:prstGeom>
          <a:ln w="57150">
            <a:solidFill>
              <a:srgbClr val="AB7718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7145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Life history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BFD44CA3-C8AD-3D6A-4030-499D4EA4D1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293" y="1527840"/>
            <a:ext cx="8885798" cy="4965035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69663B3-4959-9905-7CFE-B887C09CDD98}"/>
              </a:ext>
            </a:extLst>
          </p:cNvPr>
          <p:cNvCxnSpPr>
            <a:cxnSpLocks/>
          </p:cNvCxnSpPr>
          <p:nvPr/>
        </p:nvCxnSpPr>
        <p:spPr>
          <a:xfrm flipH="1">
            <a:off x="7160654" y="2380592"/>
            <a:ext cx="1896636" cy="1444433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F3F59CF-29DD-83A3-84E3-7FEBE8C5B5CB}"/>
              </a:ext>
            </a:extLst>
          </p:cNvPr>
          <p:cNvCxnSpPr>
            <a:cxnSpLocks/>
          </p:cNvCxnSpPr>
          <p:nvPr/>
        </p:nvCxnSpPr>
        <p:spPr>
          <a:xfrm flipH="1">
            <a:off x="4494727" y="2380593"/>
            <a:ext cx="3984664" cy="1444432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754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Drought</a:t>
            </a:r>
          </a:p>
        </p:txBody>
      </p:sp>
      <p:pic>
        <p:nvPicPr>
          <p:cNvPr id="7" name="Graphic 6" descr="Desert scene outline">
            <a:extLst>
              <a:ext uri="{FF2B5EF4-FFF2-40B4-BE49-F238E27FC236}">
                <a16:creationId xmlns:a16="http://schemas.microsoft.com/office/drawing/2014/main" id="{5A4204AF-EE5E-7EDA-699E-E15CDDE0F7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95549" y="194353"/>
            <a:ext cx="1505773" cy="1505773"/>
          </a:xfrm>
          <a:prstGeom prst="rect">
            <a:avLst/>
          </a:prstGeom>
        </p:spPr>
      </p:pic>
      <p:graphicFrame>
        <p:nvGraphicFramePr>
          <p:cNvPr id="9" name="Table 3">
            <a:extLst>
              <a:ext uri="{FF2B5EF4-FFF2-40B4-BE49-F238E27FC236}">
                <a16:creationId xmlns:a16="http://schemas.microsoft.com/office/drawing/2014/main" id="{8EA1BAE4-647A-B67B-FC8C-6F057988E7A0}"/>
              </a:ext>
            </a:extLst>
          </p:cNvPr>
          <p:cNvGraphicFramePr>
            <a:graphicFrameLocks noGrp="1"/>
          </p:cNvGraphicFramePr>
          <p:nvPr/>
        </p:nvGraphicFramePr>
        <p:xfrm>
          <a:off x="6582357" y="1690688"/>
          <a:ext cx="5267562" cy="4324504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755854">
                  <a:extLst>
                    <a:ext uri="{9D8B030D-6E8A-4147-A177-3AD203B41FA5}">
                      <a16:colId xmlns:a16="http://schemas.microsoft.com/office/drawing/2014/main" val="2993168340"/>
                    </a:ext>
                  </a:extLst>
                </a:gridCol>
                <a:gridCol w="1514127">
                  <a:extLst>
                    <a:ext uri="{9D8B030D-6E8A-4147-A177-3AD203B41FA5}">
                      <a16:colId xmlns:a16="http://schemas.microsoft.com/office/drawing/2014/main" val="1916219513"/>
                    </a:ext>
                  </a:extLst>
                </a:gridCol>
                <a:gridCol w="1997581">
                  <a:extLst>
                    <a:ext uri="{9D8B030D-6E8A-4147-A177-3AD203B41FA5}">
                      <a16:colId xmlns:a16="http://schemas.microsoft.com/office/drawing/2014/main" val="2391494937"/>
                    </a:ext>
                  </a:extLst>
                </a:gridCol>
              </a:tblGrid>
              <a:tr h="946361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Intensity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Duration</a:t>
                      </a:r>
                      <a:endParaRPr lang="en-US" sz="18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Reduction in survival</a:t>
                      </a:r>
                    </a:p>
                    <a:p>
                      <a:pPr algn="ctr"/>
                      <a:r>
                        <a:rPr lang="en-US" sz="1800" b="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(S</a:t>
                      </a:r>
                      <a:r>
                        <a:rPr lang="en-US" sz="1800" b="0" u="none" strike="noStrike" baseline="-25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 </a:t>
                      </a:r>
                      <a:r>
                        <a:rPr lang="en-US" sz="1800" b="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S</a:t>
                      </a:r>
                      <a:r>
                        <a:rPr lang="en-US" sz="1800" b="0" u="none" strike="noStrike" baseline="-25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 </a:t>
                      </a:r>
                      <a:r>
                        <a:rPr lang="en-US" sz="1800" b="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S</a:t>
                      </a:r>
                      <a:r>
                        <a:rPr lang="en-US" sz="1800" b="0" u="none" strike="noStrike" baseline="-250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en-US" sz="1800" b="0" u="none" strike="noStrike" baseline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  <a:endParaRPr lang="en-US" sz="1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97711"/>
                  </a:ext>
                </a:extLst>
              </a:tr>
              <a:tr h="6463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Moderate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59.8%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2899197"/>
                  </a:ext>
                </a:extLst>
              </a:tr>
              <a:tr h="646306">
                <a:tc rowSpan="3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Extreme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16.7%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8621323"/>
                  </a:ext>
                </a:extLst>
              </a:tr>
              <a:tr h="646306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44.4%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2937238"/>
                  </a:ext>
                </a:extLst>
              </a:tr>
              <a:tr h="646306">
                <a:tc vMerge="1">
                  <a:txBody>
                    <a:bodyPr/>
                    <a:lstStyle/>
                    <a:p>
                      <a:pPr algn="ctr"/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95.3%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064957"/>
                  </a:ext>
                </a:extLst>
              </a:tr>
              <a:tr h="79291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Moderate AND extreme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59.8% + 16.7%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800" b="0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8313162"/>
                  </a:ext>
                </a:extLst>
              </a:tr>
            </a:tbl>
          </a:graphicData>
        </a:graphic>
      </p:graphicFrame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55A69E0-B718-116B-2DCB-F322AD0F4120}"/>
              </a:ext>
            </a:extLst>
          </p:cNvPr>
          <p:cNvSpPr txBox="1">
            <a:spLocks/>
          </p:cNvSpPr>
          <p:nvPr/>
        </p:nvSpPr>
        <p:spPr>
          <a:xfrm>
            <a:off x="838200" y="1789260"/>
            <a:ext cx="5620473" cy="43225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Intensity and duration (years)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Effects on survival of all stages and fertility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Current drought conditions</a:t>
            </a:r>
          </a:p>
          <a:p>
            <a:pPr lvl="1">
              <a:lnSpc>
                <a:spcPct val="12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PDSI data from NOAA &amp; US Drought Monitor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Future conditions based on historic drought frequency</a:t>
            </a:r>
          </a:p>
          <a:p>
            <a:pPr lvl="1">
              <a:lnSpc>
                <a:spcPct val="120000"/>
              </a:lnSpc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1986-2005 vs 2006-2022 (IPCC)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492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Bullfrogs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5129F32-C5A4-EC15-3445-BF85ADABBEC5}"/>
              </a:ext>
            </a:extLst>
          </p:cNvPr>
          <p:cNvSpPr txBox="1">
            <a:spLocks/>
          </p:cNvSpPr>
          <p:nvPr/>
        </p:nvSpPr>
        <p:spPr>
          <a:xfrm>
            <a:off x="838200" y="2149461"/>
            <a:ext cx="5257800" cy="44262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Vulnerable stage classes</a:t>
            </a:r>
          </a:p>
          <a:p>
            <a:pPr lvl="1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Hatchlings</a:t>
            </a:r>
          </a:p>
          <a:p>
            <a:pPr lvl="1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Smaller juveniles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Magnitude of demographic effect</a:t>
            </a:r>
          </a:p>
          <a:p>
            <a:pPr lvl="1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Carapace length data in areas with and without bullfrogs</a:t>
            </a:r>
            <a:endParaRPr lang="en-US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91BE41AE-B5B8-E103-DCE8-3C9625A8B77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62807" y="1688946"/>
                <a:ext cx="5257800" cy="4518111"/>
              </a:xfrm>
              <a:prstGeom prst="rect">
                <a:avLst/>
              </a:prstGeom>
              <a:ln>
                <a:noFill/>
                <a:prstDash val="lgDash"/>
              </a:ln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i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400" i="1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3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US" sz="3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𝐵𝐹</m:t>
                          </m:r>
                        </m:sub>
                      </m:sSub>
                      <m:r>
                        <a:rPr lang="en-US" sz="3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3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𝑆</m:t>
                      </m:r>
                      <m:r>
                        <a:rPr lang="en-US" sz="34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× </m:t>
                      </m:r>
                      <m:d>
                        <m:dPr>
                          <m:ctrlPr>
                            <a:rPr lang="en-US" sz="34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34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3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3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𝐵𝐹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3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34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𝑁𝐵𝐹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US" sz="3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n-US" sz="2400" b="1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P</a:t>
                </a:r>
                <a:r>
                  <a:rPr lang="en-US" sz="2400" b="1" i="1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BF </a:t>
                </a:r>
                <a:r>
                  <a:rPr lang="en-US" sz="2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: </a:t>
                </a:r>
                <a:r>
                  <a:rPr lang="en-US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proportion of pop. that are vulnerable turtles in areas WITH bullfrogs</a:t>
                </a:r>
              </a:p>
              <a:p>
                <a:pPr marL="0" indent="0">
                  <a:buNone/>
                </a:pPr>
                <a:r>
                  <a:rPr lang="en-US" sz="2400" b="1" i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P</a:t>
                </a:r>
                <a:r>
                  <a:rPr lang="en-US" sz="2400" b="1" i="1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NBF</a:t>
                </a:r>
                <a:r>
                  <a:rPr lang="en-US" sz="2400" b="1" baseline="-25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US" sz="24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: </a:t>
                </a:r>
                <a:r>
                  <a:rPr lang="en-US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proportion of pop. that are vulnerable turtles in areas with NO bullfrogs</a:t>
                </a:r>
              </a:p>
              <a:p>
                <a:pPr marL="0" indent="0">
                  <a:buNone/>
                </a:pPr>
                <a:endParaRPr lang="en-US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US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91BE41AE-B5B8-E103-DCE8-3C9625A8B7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2807" y="1688946"/>
                <a:ext cx="5257800" cy="4518111"/>
              </a:xfrm>
              <a:prstGeom prst="rect">
                <a:avLst/>
              </a:prstGeom>
              <a:blipFill>
                <a:blip r:embed="rId2"/>
                <a:stretch>
                  <a:fillRect l="-1738"/>
                </a:stretch>
              </a:blipFill>
              <a:ln>
                <a:noFill/>
                <a:prstDash val="lgDash"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Graphic 4" descr="Frog outline">
            <a:extLst>
              <a:ext uri="{FF2B5EF4-FFF2-40B4-BE49-F238E27FC236}">
                <a16:creationId xmlns:a16="http://schemas.microsoft.com/office/drawing/2014/main" id="{9E03C5B3-0B5D-355F-C499-A1EF63D20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23829" y="265207"/>
            <a:ext cx="1423739" cy="142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32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Habitat loss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A6895BF-5542-3D8B-5DFB-ADE7EFB1A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4332" y="1969094"/>
            <a:ext cx="10722143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Ceiling type density function based on carrying capacity (</a:t>
            </a:r>
            <a:r>
              <a:rPr lang="en-US" i="1" dirty="0">
                <a:latin typeface="Calibri" panose="020F0502020204030204" pitchFamily="34" charset="0"/>
                <a:cs typeface="Calibri" panose="020F0502020204030204" pitchFamily="34" charset="0"/>
              </a:rPr>
              <a:t>K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K reduced each year based on a habitat loss rate (</a:t>
            </a:r>
            <a:r>
              <a:rPr lang="en-US" i="1" dirty="0" err="1">
                <a:latin typeface="Calibri" panose="020F0502020204030204" pitchFamily="34" charset="0"/>
                <a:cs typeface="Calibri" panose="020F0502020204030204" pitchFamily="34" charset="0"/>
              </a:rPr>
              <a:t>hlr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Data: EPA’s ICLUS model</a:t>
            </a:r>
          </a:p>
          <a:p>
            <a:pPr marL="0" indent="0">
              <a:buNone/>
            </a:pP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1"/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6AFE70F-1071-D6FA-FE49-3F1B3C7A4F5D}"/>
                  </a:ext>
                </a:extLst>
              </p:cNvPr>
              <p:cNvSpPr txBox="1"/>
              <p:nvPr/>
            </p:nvSpPr>
            <p:spPr>
              <a:xfrm>
                <a:off x="3884812" y="3953975"/>
                <a:ext cx="4954388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sz="3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sz="3400" b="0" i="1" smtClean="0">
                          <a:latin typeface="Cambria Math" panose="02040503050406030204" pitchFamily="18" charset="0"/>
                        </a:rPr>
                        <m:t> = </m:t>
                      </m:r>
                      <m:sSub>
                        <m:sSubPr>
                          <m:ctrlPr>
                            <a:rPr lang="en-US" sz="3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sz="34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3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</m:sSub>
                      <m:r>
                        <a:rPr lang="en-US" sz="3400" b="0" i="1" smtClean="0">
                          <a:latin typeface="Cambria Math" panose="02040503050406030204" pitchFamily="18" charset="0"/>
                        </a:rPr>
                        <m:t>∗(1−</m:t>
                      </m:r>
                      <m:r>
                        <a:rPr lang="en-US" sz="3400" b="0" i="1" smtClean="0">
                          <a:latin typeface="Cambria Math" panose="02040503050406030204" pitchFamily="18" charset="0"/>
                        </a:rPr>
                        <m:t>h𝑙𝑟</m:t>
                      </m:r>
                      <m:r>
                        <a:rPr lang="en-US" sz="3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6AFE70F-1071-D6FA-FE49-3F1B3C7A4F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4812" y="3953975"/>
                <a:ext cx="4954388" cy="61555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Graphic 9" descr="City outline">
            <a:extLst>
              <a:ext uri="{FF2B5EF4-FFF2-40B4-BE49-F238E27FC236}">
                <a16:creationId xmlns:a16="http://schemas.microsoft.com/office/drawing/2014/main" id="{DF280375-6B8A-DEBC-4C86-F98A37177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80771" y="256266"/>
            <a:ext cx="1440776" cy="144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9937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A27AE8-C51A-CCE8-6F23-71EA5C10C1DE}"/>
              </a:ext>
            </a:extLst>
          </p:cNvPr>
          <p:cNvSpPr txBox="1"/>
          <p:nvPr/>
        </p:nvSpPr>
        <p:spPr>
          <a:xfrm>
            <a:off x="2154382" y="5574056"/>
            <a:ext cx="25860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600" dirty="0"/>
              <a:t>Mean = 50%</a:t>
            </a:r>
          </a:p>
          <a:p>
            <a:pPr algn="ctr"/>
            <a:r>
              <a:rPr lang="en-US" dirty="0"/>
              <a:t>+ 5.7% from base model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5CC1D8-1287-F512-AB40-EC536F79DFC2}"/>
              </a:ext>
            </a:extLst>
          </p:cNvPr>
          <p:cNvSpPr txBox="1"/>
          <p:nvPr/>
        </p:nvSpPr>
        <p:spPr>
          <a:xfrm>
            <a:off x="6791435" y="5589232"/>
            <a:ext cx="27094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600" dirty="0"/>
              <a:t>Mean = 75%</a:t>
            </a:r>
          </a:p>
          <a:p>
            <a:pPr algn="ctr"/>
            <a:r>
              <a:rPr lang="en-US" dirty="0"/>
              <a:t>+ 17.7% from base model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6B694D6-1F6D-CC4B-633B-11F4E53D0209}"/>
              </a:ext>
            </a:extLst>
          </p:cNvPr>
          <p:cNvGrpSpPr/>
          <p:nvPr/>
        </p:nvGrpSpPr>
        <p:grpSpPr>
          <a:xfrm>
            <a:off x="1392864" y="1690688"/>
            <a:ext cx="8899367" cy="3593693"/>
            <a:chOff x="1399220" y="1861459"/>
            <a:chExt cx="8265691" cy="3157107"/>
          </a:xfrm>
        </p:grpSpPr>
        <p:pic>
          <p:nvPicPr>
            <p:cNvPr id="5" name="Picture 4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9C51BA1F-0B04-0BBD-BF5A-F1454BE0F2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867"/>
            <a:stretch/>
          </p:blipFill>
          <p:spPr bwMode="auto">
            <a:xfrm>
              <a:off x="1399220" y="1861459"/>
              <a:ext cx="8265691" cy="315710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Picture 10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EBF7692F-151A-209C-BEAA-94983B886E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28" b="77527"/>
            <a:stretch/>
          </p:blipFill>
          <p:spPr bwMode="auto">
            <a:xfrm>
              <a:off x="9220877" y="3657598"/>
              <a:ext cx="444034" cy="136096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Picture 9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D9A45FF9-33CF-1555-B5C7-F0895F79EA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181" t="40281" r="68" b="35660"/>
            <a:stretch/>
          </p:blipFill>
          <p:spPr bwMode="auto">
            <a:xfrm>
              <a:off x="9220877" y="2578396"/>
              <a:ext cx="444034" cy="136096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Picture 11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EEB61727-7C8F-2A1F-056C-8098F10D77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28" b="77527"/>
            <a:stretch/>
          </p:blipFill>
          <p:spPr bwMode="auto">
            <a:xfrm>
              <a:off x="4984269" y="3615966"/>
              <a:ext cx="444034" cy="136096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3393E9BC-641D-72CA-41CC-1E37DE2F5E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176" t="29914" r="49835" b="25070"/>
            <a:stretch/>
          </p:blipFill>
          <p:spPr bwMode="auto">
            <a:xfrm>
              <a:off x="4972780" y="2166796"/>
              <a:ext cx="539612" cy="2546431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009211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pic>
        <p:nvPicPr>
          <p:cNvPr id="4" name="Picture 3" descr="A picture containing text, diagram, map&#10;&#10;Description automatically generated">
            <a:extLst>
              <a:ext uri="{FF2B5EF4-FFF2-40B4-BE49-F238E27FC236}">
                <a16:creationId xmlns:a16="http://schemas.microsoft.com/office/drawing/2014/main" id="{E65962B1-3757-7D5A-3270-6DBD4F7EC1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502" y="1390843"/>
            <a:ext cx="8807806" cy="51830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0398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D5C6D5C-DB6C-35FF-D7DF-904DD1D3AE79}"/>
              </a:ext>
            </a:extLst>
          </p:cNvPr>
          <p:cNvGrpSpPr/>
          <p:nvPr/>
        </p:nvGrpSpPr>
        <p:grpSpPr>
          <a:xfrm>
            <a:off x="1578333" y="1861460"/>
            <a:ext cx="9467336" cy="3767593"/>
            <a:chOff x="2235566" y="2395624"/>
            <a:chExt cx="7720868" cy="2948935"/>
          </a:xfrm>
        </p:grpSpPr>
        <p:pic>
          <p:nvPicPr>
            <p:cNvPr id="5" name="Picture 4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9C51BA1F-0B04-0BBD-BF5A-F1454BE0F2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5422"/>
            <a:stretch/>
          </p:blipFill>
          <p:spPr bwMode="auto">
            <a:xfrm>
              <a:off x="2235566" y="2395624"/>
              <a:ext cx="7720868" cy="2589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" name="Picture 1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3D49AE19-F043-74AD-D406-17A30CE851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446"/>
            <a:stretch/>
          </p:blipFill>
          <p:spPr bwMode="auto">
            <a:xfrm>
              <a:off x="2235566" y="2654596"/>
              <a:ext cx="7720868" cy="26899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" name="Picture 2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9D26C9D2-E7B1-67E9-242F-6D4CAB9FA1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28" b="77527"/>
            <a:stretch/>
          </p:blipFill>
          <p:spPr bwMode="auto">
            <a:xfrm>
              <a:off x="9478359" y="2525110"/>
              <a:ext cx="478075" cy="15491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124A929D-CC7E-700C-4D52-7DF3906847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28" b="77527"/>
            <a:stretch/>
          </p:blipFill>
          <p:spPr bwMode="auto">
            <a:xfrm>
              <a:off x="5537224" y="2589853"/>
              <a:ext cx="558776" cy="15491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Picture 9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635288B3-0A82-06A5-9844-05AD22680E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176" t="29914" r="49835" b="25070"/>
            <a:stretch/>
          </p:blipFill>
          <p:spPr bwMode="auto">
            <a:xfrm>
              <a:off x="5587157" y="2654596"/>
              <a:ext cx="539612" cy="254643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Picture 10" descr="A picture containing text, diagram, plot, line&#10;&#10;Description automatically generated">
              <a:extLst>
                <a:ext uri="{FF2B5EF4-FFF2-40B4-BE49-F238E27FC236}">
                  <a16:creationId xmlns:a16="http://schemas.microsoft.com/office/drawing/2014/main" id="{4169C9F4-4944-90EF-8452-E56F3C8573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181" t="40281" r="68" b="35660"/>
            <a:stretch/>
          </p:blipFill>
          <p:spPr bwMode="auto">
            <a:xfrm>
              <a:off x="9509128" y="3238861"/>
              <a:ext cx="444034" cy="1360967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230048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pic>
        <p:nvPicPr>
          <p:cNvPr id="4" name="Picture 3" descr="Chart, line chart&#10;&#10;Description automatically generated">
            <a:extLst>
              <a:ext uri="{FF2B5EF4-FFF2-40B4-BE49-F238E27FC236}">
                <a16:creationId xmlns:a16="http://schemas.microsoft.com/office/drawing/2014/main" id="{F2BD1E8A-4B66-6A5D-FA16-169F38F53F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557" y="1690688"/>
            <a:ext cx="7500885" cy="428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960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Sensitivity analysis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59EE9E7-EA3D-9787-2A42-D64573783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581" y="1768069"/>
            <a:ext cx="6711813" cy="4572751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Which threat(s) is probability of extinction most sensitive to?</a:t>
            </a: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Annual rate of change * 1.25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NWPT – </a:t>
            </a:r>
            <a:r>
              <a:rPr lang="en-US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bullfrogs</a:t>
            </a:r>
          </a:p>
          <a:p>
            <a:pPr lvl="1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P(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ext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) in 2100 increased by 8-12%</a:t>
            </a:r>
          </a:p>
          <a:p>
            <a:pPr lvl="1"/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SWPT – </a:t>
            </a:r>
            <a:r>
              <a:rPr lang="en-US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drought</a:t>
            </a:r>
          </a:p>
          <a:p>
            <a:pPr lvl="1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P(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ext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) in 2100 increased by 5-19%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: Rounded Corners 17">
            <a:extLst>
              <a:ext uri="{FF2B5EF4-FFF2-40B4-BE49-F238E27FC236}">
                <a16:creationId xmlns:a16="http://schemas.microsoft.com/office/drawing/2014/main" id="{648D41B3-8619-3410-AD8F-6380B30382C0}"/>
              </a:ext>
            </a:extLst>
          </p:cNvPr>
          <p:cNvSpPr/>
          <p:nvPr/>
        </p:nvSpPr>
        <p:spPr>
          <a:xfrm>
            <a:off x="9110972" y="4921842"/>
            <a:ext cx="2457006" cy="1084029"/>
          </a:xfrm>
          <a:prstGeom prst="roundRect">
            <a:avLst/>
          </a:prstGeom>
          <a:solidFill>
            <a:schemeClr val="bg1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Habitat loss</a:t>
            </a:r>
          </a:p>
        </p:txBody>
      </p:sp>
      <p:pic>
        <p:nvPicPr>
          <p:cNvPr id="11" name="Graphic 10" descr="Desert scene outline">
            <a:extLst>
              <a:ext uri="{FF2B5EF4-FFF2-40B4-BE49-F238E27FC236}">
                <a16:creationId xmlns:a16="http://schemas.microsoft.com/office/drawing/2014/main" id="{1F23C128-0E91-DEAF-E7B8-D98B69674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45432" y="1250889"/>
            <a:ext cx="1325563" cy="1325563"/>
          </a:xfrm>
          <a:prstGeom prst="rect">
            <a:avLst/>
          </a:prstGeom>
        </p:spPr>
      </p:pic>
      <p:pic>
        <p:nvPicPr>
          <p:cNvPr id="13" name="Graphic 12" descr="Frog outline">
            <a:extLst>
              <a:ext uri="{FF2B5EF4-FFF2-40B4-BE49-F238E27FC236}">
                <a16:creationId xmlns:a16="http://schemas.microsoft.com/office/drawing/2014/main" id="{87D41D7B-DA4B-D779-46FA-B4CD683F9E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55711" y="3022966"/>
            <a:ext cx="1197295" cy="1197295"/>
          </a:xfrm>
          <a:prstGeom prst="rect">
            <a:avLst/>
          </a:prstGeom>
        </p:spPr>
      </p:pic>
      <p:pic>
        <p:nvPicPr>
          <p:cNvPr id="15" name="Graphic 14" descr="City outline">
            <a:extLst>
              <a:ext uri="{FF2B5EF4-FFF2-40B4-BE49-F238E27FC236}">
                <a16:creationId xmlns:a16="http://schemas.microsoft.com/office/drawing/2014/main" id="{4F2DD978-DE7A-3C37-1521-6CE0B5A1CD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00394" y="4808577"/>
            <a:ext cx="1197295" cy="1197295"/>
          </a:xfrm>
          <a:prstGeom prst="rect">
            <a:avLst/>
          </a:prstGeom>
        </p:spPr>
      </p:pic>
      <p:sp>
        <p:nvSpPr>
          <p:cNvPr id="17" name="Rectangle: Rounded Corners 26">
            <a:extLst>
              <a:ext uri="{FF2B5EF4-FFF2-40B4-BE49-F238E27FC236}">
                <a16:creationId xmlns:a16="http://schemas.microsoft.com/office/drawing/2014/main" id="{CB7999C3-ABCD-04EF-3528-D9E4B12F4EBB}"/>
              </a:ext>
            </a:extLst>
          </p:cNvPr>
          <p:cNvSpPr/>
          <p:nvPr/>
        </p:nvSpPr>
        <p:spPr>
          <a:xfrm>
            <a:off x="8946413" y="1413505"/>
            <a:ext cx="2457006" cy="963292"/>
          </a:xfrm>
          <a:prstGeom prst="round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/>
              <a:t>Drought</a:t>
            </a:r>
          </a:p>
        </p:txBody>
      </p:sp>
      <p:sp>
        <p:nvSpPr>
          <p:cNvPr id="19" name="Rectangle: Rounded Corners 27">
            <a:extLst>
              <a:ext uri="{FF2B5EF4-FFF2-40B4-BE49-F238E27FC236}">
                <a16:creationId xmlns:a16="http://schemas.microsoft.com/office/drawing/2014/main" id="{042B292F-EBD1-AF7B-651F-5C573AA97AEC}"/>
              </a:ext>
            </a:extLst>
          </p:cNvPr>
          <p:cNvSpPr/>
          <p:nvPr/>
        </p:nvSpPr>
        <p:spPr>
          <a:xfrm>
            <a:off x="8946413" y="3139968"/>
            <a:ext cx="2457006" cy="963292"/>
          </a:xfrm>
          <a:prstGeom prst="roundRect">
            <a:avLst/>
          </a:prstGeom>
          <a:solidFill>
            <a:schemeClr val="accent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Bullfrog</a:t>
            </a:r>
          </a:p>
        </p:txBody>
      </p:sp>
    </p:spTree>
    <p:extLst>
      <p:ext uri="{BB962C8B-B14F-4D97-AF65-F5344CB8AC3E}">
        <p14:creationId xmlns:p14="http://schemas.microsoft.com/office/powerpoint/2010/main" val="3627223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Discussion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6E14C16-C538-71E0-0363-27C9257A9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22432"/>
            <a:ext cx="6240693" cy="4393982"/>
          </a:xfrm>
        </p:spPr>
        <p:txBody>
          <a:bodyPr>
            <a:normAutofit/>
          </a:bodyPr>
          <a:lstStyle/>
          <a:p>
            <a:r>
              <a:rPr lang="en-US" dirty="0"/>
              <a:t>Increase in extinction risk when threats are incorporated</a:t>
            </a:r>
          </a:p>
          <a:p>
            <a:pPr lvl="1"/>
            <a:r>
              <a:rPr lang="en-US" dirty="0"/>
              <a:t>+ 5.7% for NWPT, p(</a:t>
            </a:r>
            <a:r>
              <a:rPr lang="en-US" dirty="0" err="1"/>
              <a:t>ext</a:t>
            </a:r>
            <a:r>
              <a:rPr lang="en-US" dirty="0"/>
              <a:t>) = 50% in 2100</a:t>
            </a:r>
          </a:p>
          <a:p>
            <a:pPr lvl="1"/>
            <a:r>
              <a:rPr lang="en-US" dirty="0"/>
              <a:t>+ 17.7% for SWPT, p(</a:t>
            </a:r>
            <a:r>
              <a:rPr lang="en-US" dirty="0" err="1"/>
              <a:t>ext</a:t>
            </a:r>
            <a:r>
              <a:rPr lang="en-US" dirty="0"/>
              <a:t>) = 75% in 2100</a:t>
            </a:r>
          </a:p>
          <a:p>
            <a:pPr lvl="1"/>
            <a:endParaRPr lang="en-US" sz="2800" dirty="0"/>
          </a:p>
          <a:p>
            <a:r>
              <a:rPr lang="en-US" dirty="0">
                <a:solidFill>
                  <a:srgbClr val="FFC000"/>
                </a:solidFill>
              </a:rPr>
              <a:t>Drought</a:t>
            </a:r>
            <a:r>
              <a:rPr lang="en-US" dirty="0"/>
              <a:t> and </a:t>
            </a:r>
            <a:r>
              <a:rPr lang="en-US" dirty="0">
                <a:solidFill>
                  <a:srgbClr val="00B050"/>
                </a:solidFill>
              </a:rPr>
              <a:t>bullfrog</a:t>
            </a:r>
            <a:r>
              <a:rPr lang="en-US" dirty="0"/>
              <a:t> are most threatening to future viability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Likely underestimation of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habitat loss</a:t>
            </a:r>
          </a:p>
          <a:p>
            <a:pPr marL="457200" lvl="1" indent="0">
              <a:buNone/>
            </a:pPr>
            <a:endParaRPr lang="en-US" sz="1000" dirty="0"/>
          </a:p>
          <a:p>
            <a:pPr marL="0" indent="0">
              <a:buNone/>
            </a:pPr>
            <a:endParaRPr lang="en-US" sz="2000" dirty="0"/>
          </a:p>
          <a:p>
            <a:endParaRPr lang="en-US" sz="2000" dirty="0"/>
          </a:p>
          <a:p>
            <a:endParaRPr lang="en-US" sz="1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30AC9-809B-6DC0-CA87-67F1F1E041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625" y="771714"/>
            <a:ext cx="4008525" cy="5344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27791E-979D-76D9-96C8-5DC76C3C4F5F}"/>
              </a:ext>
            </a:extLst>
          </p:cNvPr>
          <p:cNvSpPr txBox="1"/>
          <p:nvPr/>
        </p:nvSpPr>
        <p:spPr>
          <a:xfrm>
            <a:off x="7330628" y="736339"/>
            <a:ext cx="28835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Image: Jeff </a:t>
            </a:r>
            <a:r>
              <a:rPr lang="en-US" sz="1200" dirty="0" err="1">
                <a:solidFill>
                  <a:schemeClr val="bg1"/>
                </a:solidFill>
              </a:rPr>
              <a:t>Lovich</a:t>
            </a:r>
            <a:r>
              <a:rPr lang="en-US" sz="1200" dirty="0">
                <a:solidFill>
                  <a:schemeClr val="bg1"/>
                </a:solidFill>
              </a:rPr>
              <a:t>, USGS</a:t>
            </a:r>
          </a:p>
        </p:txBody>
      </p:sp>
    </p:spTree>
    <p:extLst>
      <p:ext uri="{BB962C8B-B14F-4D97-AF65-F5344CB8AC3E}">
        <p14:creationId xmlns:p14="http://schemas.microsoft.com/office/powerpoint/2010/main" val="1140956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6E14C16-C538-71E0-0363-27C9257A9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22431"/>
            <a:ext cx="5753985" cy="4770443"/>
          </a:xfrm>
        </p:spPr>
        <p:txBody>
          <a:bodyPr>
            <a:normAutofit/>
          </a:bodyPr>
          <a:lstStyle/>
          <a:p>
            <a:r>
              <a:rPr lang="en-US" dirty="0"/>
              <a:t>Direct integration into support science for Endangered Species Act listing decision</a:t>
            </a:r>
          </a:p>
          <a:p>
            <a:pPr lvl="1"/>
            <a:r>
              <a:rPr lang="en-US" dirty="0"/>
              <a:t>Proposed as </a:t>
            </a:r>
            <a:r>
              <a:rPr lang="en-US" b="1" dirty="0"/>
              <a:t>Threatened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Iterative, collaborative process with USFWS staff and species experts</a:t>
            </a:r>
          </a:p>
          <a:p>
            <a:endParaRPr lang="en-US" dirty="0"/>
          </a:p>
          <a:p>
            <a:r>
              <a:rPr lang="en-US" dirty="0"/>
              <a:t>Value of predictive modeling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27791E-979D-76D9-96C8-5DC76C3C4F5F}"/>
              </a:ext>
            </a:extLst>
          </p:cNvPr>
          <p:cNvSpPr txBox="1"/>
          <p:nvPr/>
        </p:nvSpPr>
        <p:spPr>
          <a:xfrm>
            <a:off x="7330628" y="736339"/>
            <a:ext cx="28835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Image: Jeff </a:t>
            </a:r>
            <a:r>
              <a:rPr lang="en-US" sz="1200" dirty="0" err="1">
                <a:solidFill>
                  <a:schemeClr val="bg1"/>
                </a:solidFill>
              </a:rPr>
              <a:t>Lovich</a:t>
            </a:r>
            <a:r>
              <a:rPr lang="en-US" sz="1200" dirty="0">
                <a:solidFill>
                  <a:schemeClr val="bg1"/>
                </a:solidFill>
              </a:rPr>
              <a:t>, USGS</a:t>
            </a:r>
          </a:p>
        </p:txBody>
      </p:sp>
      <p:pic>
        <p:nvPicPr>
          <p:cNvPr id="7" name="Picture 6" descr="Graphical user interface, application, Teams&#10;&#10;Description automatically generated">
            <a:extLst>
              <a:ext uri="{FF2B5EF4-FFF2-40B4-BE49-F238E27FC236}">
                <a16:creationId xmlns:a16="http://schemas.microsoft.com/office/drawing/2014/main" id="{C4A00986-A6F1-5A14-2A26-121838146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1674" y="491915"/>
            <a:ext cx="4534024" cy="5874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85291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45FD6BA-1867-D062-94AE-9CE9381D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Acknowledgments</a:t>
            </a:r>
          </a:p>
        </p:txBody>
      </p:sp>
      <p:pic>
        <p:nvPicPr>
          <p:cNvPr id="5" name="Picture 4" descr="A close-up of a turtle&#10;&#10;Description automatically generated with low confidence">
            <a:extLst>
              <a:ext uri="{FF2B5EF4-FFF2-40B4-BE49-F238E27FC236}">
                <a16:creationId xmlns:a16="http://schemas.microsoft.com/office/drawing/2014/main" id="{D087C0D9-D9D4-03B3-4315-47CFD21128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7063"/>
          <a:stretch/>
        </p:blipFill>
        <p:spPr>
          <a:xfrm flipH="1">
            <a:off x="6341940" y="1982697"/>
            <a:ext cx="6007998" cy="48820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D6204-9487-3EEA-F36E-9633E6954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4669"/>
            <a:ext cx="8697686" cy="4312370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Conor McGowan</a:t>
            </a:r>
          </a:p>
          <a:p>
            <a:r>
              <a:rPr lang="en-US" sz="2000" dirty="0"/>
              <a:t>Cat Darst, Sam Lantz, Kat Powelson, Robert McMorran</a:t>
            </a:r>
          </a:p>
          <a:p>
            <a:r>
              <a:rPr lang="en-US" sz="2000" dirty="0"/>
              <a:t>Lab mates Ashley Goode, Francesca Erikson, Darcy Doran-Myers, Riley Andrade, El Pero</a:t>
            </a:r>
          </a:p>
          <a:p>
            <a:r>
              <a:rPr lang="en-US" sz="2000" dirty="0"/>
              <a:t>Pond turtle experts</a:t>
            </a:r>
          </a:p>
          <a:p>
            <a:r>
              <a:rPr lang="en-US" sz="2000" dirty="0"/>
              <a:t>USGS reviewers Brian </a:t>
            </a:r>
            <a:r>
              <a:rPr lang="en-US" sz="2000" dirty="0" err="1"/>
              <a:t>Folt</a:t>
            </a:r>
            <a:r>
              <a:rPr lang="en-US" sz="2000" dirty="0"/>
              <a:t> and Elizabeth Hunter</a:t>
            </a:r>
          </a:p>
          <a:p>
            <a:r>
              <a:rPr lang="en-US" sz="2000" dirty="0"/>
              <a:t>Funding from USFWS and USGS</a:t>
            </a:r>
          </a:p>
          <a:p>
            <a:r>
              <a:rPr lang="en-US" sz="2000" dirty="0"/>
              <a:t>Christina </a:t>
            </a:r>
            <a:r>
              <a:rPr lang="en-US" sz="2000" dirty="0" err="1"/>
              <a:t>Romagosa</a:t>
            </a:r>
            <a:r>
              <a:rPr lang="en-US" sz="2000" dirty="0"/>
              <a:t> and Miguel Acevedo</a:t>
            </a:r>
          </a:p>
          <a:p>
            <a:r>
              <a:rPr lang="en-US" sz="2000" dirty="0" err="1"/>
              <a:t>Lameace</a:t>
            </a:r>
            <a:r>
              <a:rPr lang="en-US" sz="2000" dirty="0"/>
              <a:t> Hussain, Tyler Coleman, Matt Richardson </a:t>
            </a:r>
          </a:p>
          <a:p>
            <a:r>
              <a:rPr lang="en-US" sz="2000" dirty="0"/>
              <a:t>FL Cooperative Fish and Wildlife Research Unit</a:t>
            </a:r>
          </a:p>
          <a:p>
            <a:r>
              <a:rPr lang="en-US" sz="2000" dirty="0"/>
              <a:t>WEC graduate student community</a:t>
            </a:r>
          </a:p>
          <a:p>
            <a:r>
              <a:rPr lang="en-US" sz="2000" dirty="0"/>
              <a:t>My parents, friends, and family</a:t>
            </a:r>
          </a:p>
          <a:p>
            <a:endParaRPr lang="en-US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58CD74-FB57-C109-95AB-0833499464B9}"/>
              </a:ext>
            </a:extLst>
          </p:cNvPr>
          <p:cNvSpPr txBox="1"/>
          <p:nvPr/>
        </p:nvSpPr>
        <p:spPr>
          <a:xfrm>
            <a:off x="10522416" y="6610798"/>
            <a:ext cx="2883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Image: </a:t>
            </a:r>
            <a:r>
              <a:rPr lang="en-US" sz="1000" dirty="0" err="1">
                <a:solidFill>
                  <a:schemeClr val="bg1"/>
                </a:solidFill>
              </a:rPr>
              <a:t>Yathin</a:t>
            </a:r>
            <a:r>
              <a:rPr lang="en-US" sz="1000" dirty="0">
                <a:solidFill>
                  <a:schemeClr val="bg1"/>
                </a:solidFill>
              </a:rPr>
              <a:t> Krishnappa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46854EC-E480-B4E9-E771-0AEDE8497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1100" y="1113886"/>
            <a:ext cx="1919793" cy="22925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CFEC68-40CB-0304-887C-041DC0DE12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9211" y="5462691"/>
            <a:ext cx="2883520" cy="1153408"/>
          </a:xfrm>
          <a:prstGeom prst="rect">
            <a:avLst/>
          </a:prstGeom>
        </p:spPr>
      </p:pic>
      <p:pic>
        <p:nvPicPr>
          <p:cNvPr id="19" name="Picture 18" descr="Logo, company name&#10;&#10;Description automatically generated">
            <a:extLst>
              <a:ext uri="{FF2B5EF4-FFF2-40B4-BE49-F238E27FC236}">
                <a16:creationId xmlns:a16="http://schemas.microsoft.com/office/drawing/2014/main" id="{63092F16-F1F5-D6F5-8A77-1F761AE423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5272" b="26088"/>
          <a:stretch/>
        </p:blipFill>
        <p:spPr>
          <a:xfrm>
            <a:off x="5677887" y="380778"/>
            <a:ext cx="3795511" cy="143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006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7F707-0199-FB98-4F16-58A1F952C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 &amp; More info!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FC8DD-65B9-16F3-7618-FBAE293DB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098" y="5445067"/>
            <a:ext cx="5992354" cy="5667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000" dirty="0"/>
              <a:t>Kaili.gregory2012@gmail.com</a:t>
            </a:r>
          </a:p>
        </p:txBody>
      </p:sp>
      <p:pic>
        <p:nvPicPr>
          <p:cNvPr id="6" name="Picture 5" descr="A qr code with a few black squares&#10;&#10;Description automatically generated">
            <a:extLst>
              <a:ext uri="{FF2B5EF4-FFF2-40B4-BE49-F238E27FC236}">
                <a16:creationId xmlns:a16="http://schemas.microsoft.com/office/drawing/2014/main" id="{B2D70A64-6971-CBE9-E4BE-1D8BCEC2F7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665" y="2076470"/>
            <a:ext cx="2165037" cy="2165037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4B201CF-28D2-B225-D085-7E960319593A}"/>
              </a:ext>
            </a:extLst>
          </p:cNvPr>
          <p:cNvSpPr txBox="1">
            <a:spLocks/>
          </p:cNvSpPr>
          <p:nvPr/>
        </p:nvSpPr>
        <p:spPr>
          <a:xfrm>
            <a:off x="6559552" y="2230830"/>
            <a:ext cx="2059552" cy="1049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dirty="0"/>
              <a:t>Publication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dirty="0"/>
              <a:t> (1/2)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073B231-8B53-74E6-5601-DF03C8A1C906}"/>
              </a:ext>
            </a:extLst>
          </p:cNvPr>
          <p:cNvSpPr txBox="1">
            <a:spLocks/>
          </p:cNvSpPr>
          <p:nvPr/>
        </p:nvSpPr>
        <p:spPr>
          <a:xfrm>
            <a:off x="308077" y="2010720"/>
            <a:ext cx="2964520" cy="1325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dirty="0"/>
              <a:t>Federal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dirty="0"/>
              <a:t>Register</a:t>
            </a:r>
          </a:p>
        </p:txBody>
      </p:sp>
      <p:pic>
        <p:nvPicPr>
          <p:cNvPr id="10" name="Picture 9" descr="A qr code with a few black squares&#10;&#10;Description automatically generated">
            <a:extLst>
              <a:ext uri="{FF2B5EF4-FFF2-40B4-BE49-F238E27FC236}">
                <a16:creationId xmlns:a16="http://schemas.microsoft.com/office/drawing/2014/main" id="{C332CB24-AF15-539E-74A9-E550BD14B4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746" y="2076470"/>
            <a:ext cx="2165037" cy="21650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23E23A6-CA8A-05E2-E6B2-6E0A2DA6BE64}"/>
              </a:ext>
            </a:extLst>
          </p:cNvPr>
          <p:cNvSpPr txBox="1"/>
          <p:nvPr/>
        </p:nvSpPr>
        <p:spPr>
          <a:xfrm>
            <a:off x="3461832" y="4241507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5"/>
              </a:rPr>
              <a:t>Link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E1CAC5-38B1-6627-F9B9-26512FEF46BE}"/>
              </a:ext>
            </a:extLst>
          </p:cNvPr>
          <p:cNvSpPr txBox="1"/>
          <p:nvPr/>
        </p:nvSpPr>
        <p:spPr>
          <a:xfrm>
            <a:off x="9537171" y="4426173"/>
            <a:ext cx="1270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6"/>
              </a:rPr>
              <a:t>Link</a:t>
            </a:r>
            <a:endParaRPr lang="en-US" dirty="0"/>
          </a:p>
        </p:txBody>
      </p:sp>
      <p:pic>
        <p:nvPicPr>
          <p:cNvPr id="19" name="Graphic 18" descr="Line arrow: Clockwise curve outline">
            <a:extLst>
              <a:ext uri="{FF2B5EF4-FFF2-40B4-BE49-F238E27FC236}">
                <a16:creationId xmlns:a16="http://schemas.microsoft.com/office/drawing/2014/main" id="{60DC527B-98DD-D4E6-1A76-BA19596578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6769129" flipV="1">
            <a:off x="7402704" y="3263353"/>
            <a:ext cx="956883" cy="956883"/>
          </a:xfrm>
          <a:prstGeom prst="rect">
            <a:avLst/>
          </a:prstGeom>
        </p:spPr>
      </p:pic>
      <p:pic>
        <p:nvPicPr>
          <p:cNvPr id="20" name="Graphic 19" descr="Line arrow: Clockwise curve outline">
            <a:extLst>
              <a:ext uri="{FF2B5EF4-FFF2-40B4-BE49-F238E27FC236}">
                <a16:creationId xmlns:a16="http://schemas.microsoft.com/office/drawing/2014/main" id="{94AFE89A-B1A9-A769-BEF5-D74B0591AB3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6044832" flipV="1">
            <a:off x="1553921" y="2955949"/>
            <a:ext cx="956883" cy="956883"/>
          </a:xfrm>
          <a:prstGeom prst="rect">
            <a:avLst/>
          </a:prstGeom>
        </p:spPr>
      </p:pic>
      <p:pic>
        <p:nvPicPr>
          <p:cNvPr id="22" name="Graphic 21" descr="Email with solid fill">
            <a:extLst>
              <a:ext uri="{FF2B5EF4-FFF2-40B4-BE49-F238E27FC236}">
                <a16:creationId xmlns:a16="http://schemas.microsoft.com/office/drawing/2014/main" id="{33EF7BBA-1E56-C4C0-C90D-E71453632C8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987864" y="518978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64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1425</TotalTime>
  <Words>782</Words>
  <Application>Microsoft Macintosh PowerPoint</Application>
  <PresentationFormat>Widescreen</PresentationFormat>
  <Paragraphs>184</Paragraphs>
  <Slides>22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Aptos</vt:lpstr>
      <vt:lpstr>Aptos Display</vt:lpstr>
      <vt:lpstr>Arial</vt:lpstr>
      <vt:lpstr>Calibri</vt:lpstr>
      <vt:lpstr>Cambria Math</vt:lpstr>
      <vt:lpstr>Office Theme</vt:lpstr>
      <vt:lpstr>Predicting extinction risk for northwestern &amp; southwestern pond turtles</vt:lpstr>
      <vt:lpstr>Study species</vt:lpstr>
      <vt:lpstr>Context</vt:lpstr>
      <vt:lpstr>Model structure</vt:lpstr>
      <vt:lpstr>Life history</vt:lpstr>
      <vt:lpstr>Model structure</vt:lpstr>
      <vt:lpstr>Initial abundance</vt:lpstr>
      <vt:lpstr>Occupancy status</vt:lpstr>
      <vt:lpstr>PowerPoint Presentation</vt:lpstr>
      <vt:lpstr>Life history</vt:lpstr>
      <vt:lpstr>Drought</vt:lpstr>
      <vt:lpstr>Bullfrogs</vt:lpstr>
      <vt:lpstr>Habitat loss</vt:lpstr>
      <vt:lpstr>Results</vt:lpstr>
      <vt:lpstr>Results</vt:lpstr>
      <vt:lpstr>Results</vt:lpstr>
      <vt:lpstr>Results</vt:lpstr>
      <vt:lpstr>Sensitivity analysis</vt:lpstr>
      <vt:lpstr>Discussion</vt:lpstr>
      <vt:lpstr>Conclusions</vt:lpstr>
      <vt:lpstr>Acknowledgments</vt:lpstr>
      <vt:lpstr>Thank you &amp; More info!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Predicting extinction risk for northwestern &amp; southwestern pond turtles</dc:title>
  <dc:creator>Kaili Gregory</dc:creator>
  <cp:lastModifiedBy>Kaili Gregory</cp:lastModifiedBy>
  <cp:revision>1</cp:revision>
  <dcterms:created xsi:type="dcterms:W3CDTF">2024-04-16T18:13:42Z</dcterms:created>
  <dcterms:modified xsi:type="dcterms:W3CDTF">2024-04-23T20:05:51Z</dcterms:modified>
</cp:coreProperties>
</file>